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6" r:id="rId1"/>
    <p:sldMasterId id="2147483979" r:id="rId2"/>
    <p:sldMasterId id="2147483982" r:id="rId3"/>
    <p:sldMasterId id="2147484005" r:id="rId4"/>
    <p:sldMasterId id="2147484029" r:id="rId5"/>
    <p:sldMasterId id="2147484034" r:id="rId6"/>
    <p:sldMasterId id="2147484039" r:id="rId7"/>
  </p:sldMasterIdLst>
  <p:notesMasterIdLst>
    <p:notesMasterId r:id="rId62"/>
  </p:notesMasterIdLst>
  <p:handoutMasterIdLst>
    <p:handoutMasterId r:id="rId63"/>
  </p:handoutMasterIdLst>
  <p:sldIdLst>
    <p:sldId id="450" r:id="rId8"/>
    <p:sldId id="512" r:id="rId9"/>
    <p:sldId id="513" r:id="rId10"/>
    <p:sldId id="514" r:id="rId11"/>
    <p:sldId id="515" r:id="rId12"/>
    <p:sldId id="516" r:id="rId13"/>
    <p:sldId id="517" r:id="rId14"/>
    <p:sldId id="522" r:id="rId15"/>
    <p:sldId id="523" r:id="rId16"/>
    <p:sldId id="524" r:id="rId17"/>
    <p:sldId id="525" r:id="rId18"/>
    <p:sldId id="526" r:id="rId19"/>
    <p:sldId id="527" r:id="rId20"/>
    <p:sldId id="528" r:id="rId21"/>
    <p:sldId id="529" r:id="rId22"/>
    <p:sldId id="530" r:id="rId23"/>
    <p:sldId id="531" r:id="rId24"/>
    <p:sldId id="532" r:id="rId25"/>
    <p:sldId id="533" r:id="rId26"/>
    <p:sldId id="534" r:id="rId27"/>
    <p:sldId id="535" r:id="rId28"/>
    <p:sldId id="536" r:id="rId29"/>
    <p:sldId id="537" r:id="rId30"/>
    <p:sldId id="538" r:id="rId31"/>
    <p:sldId id="539" r:id="rId32"/>
    <p:sldId id="540" r:id="rId33"/>
    <p:sldId id="541" r:id="rId34"/>
    <p:sldId id="542" r:id="rId35"/>
    <p:sldId id="543" r:id="rId36"/>
    <p:sldId id="544" r:id="rId37"/>
    <p:sldId id="545" r:id="rId38"/>
    <p:sldId id="546" r:id="rId39"/>
    <p:sldId id="547" r:id="rId40"/>
    <p:sldId id="548" r:id="rId41"/>
    <p:sldId id="549" r:id="rId42"/>
    <p:sldId id="565" r:id="rId43"/>
    <p:sldId id="469" r:id="rId44"/>
    <p:sldId id="561" r:id="rId45"/>
    <p:sldId id="562" r:id="rId46"/>
    <p:sldId id="564" r:id="rId47"/>
    <p:sldId id="485" r:id="rId48"/>
    <p:sldId id="486" r:id="rId49"/>
    <p:sldId id="559" r:id="rId50"/>
    <p:sldId id="560" r:id="rId51"/>
    <p:sldId id="511" r:id="rId52"/>
    <p:sldId id="566" r:id="rId53"/>
    <p:sldId id="550" r:id="rId54"/>
    <p:sldId id="551" r:id="rId55"/>
    <p:sldId id="552" r:id="rId56"/>
    <p:sldId id="555" r:id="rId57"/>
    <p:sldId id="481" r:id="rId58"/>
    <p:sldId id="483" r:id="rId59"/>
    <p:sldId id="482" r:id="rId60"/>
    <p:sldId id="425" r:id="rId61"/>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ffice 2004 Test Drive User" initials="GB" lastIdx="1" clrIdx="0"/>
  <p:cmAuthor id="1" name="Susan Partain" initials="SP"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B3"/>
    <a:srgbClr val="99CC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760" autoAdjust="0"/>
    <p:restoredTop sz="96448" autoAdjust="0"/>
  </p:normalViewPr>
  <p:slideViewPr>
    <p:cSldViewPr>
      <p:cViewPr varScale="1">
        <p:scale>
          <a:sx n="70" d="100"/>
          <a:sy n="70" d="100"/>
        </p:scale>
        <p:origin x="4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27792"/>
    </p:cViewPr>
  </p:sorterViewPr>
  <p:notesViewPr>
    <p:cSldViewPr>
      <p:cViewPr varScale="1">
        <p:scale>
          <a:sx n="87" d="100"/>
          <a:sy n="87" d="100"/>
        </p:scale>
        <p:origin x="-3780"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108" cy="464978"/>
          </a:xfrm>
          <a:prstGeom prst="rect">
            <a:avLst/>
          </a:prstGeom>
        </p:spPr>
        <p:txBody>
          <a:bodyPr vert="horz" lIns="92828" tIns="46413" rIns="92828" bIns="46413" rtlCol="0"/>
          <a:lstStyle>
            <a:lvl1pPr algn="l">
              <a:defRPr sz="1200"/>
            </a:lvl1pPr>
          </a:lstStyle>
          <a:p>
            <a:pPr>
              <a:defRPr/>
            </a:pPr>
            <a:endParaRPr lang="en-US"/>
          </a:p>
        </p:txBody>
      </p:sp>
      <p:sp>
        <p:nvSpPr>
          <p:cNvPr id="3" name="Date Placeholder 2"/>
          <p:cNvSpPr>
            <a:spLocks noGrp="1"/>
          </p:cNvSpPr>
          <p:nvPr>
            <p:ph type="dt" sz="quarter" idx="1"/>
          </p:nvPr>
        </p:nvSpPr>
        <p:spPr>
          <a:xfrm>
            <a:off x="3884355" y="1"/>
            <a:ext cx="2972108" cy="464978"/>
          </a:xfrm>
          <a:prstGeom prst="rect">
            <a:avLst/>
          </a:prstGeom>
        </p:spPr>
        <p:txBody>
          <a:bodyPr vert="horz" lIns="92828" tIns="46413" rIns="92828" bIns="46413" rtlCol="0"/>
          <a:lstStyle>
            <a:lvl1pPr algn="r">
              <a:defRPr sz="1200"/>
            </a:lvl1pPr>
          </a:lstStyle>
          <a:p>
            <a:pPr>
              <a:defRPr/>
            </a:pPr>
            <a:fld id="{4F1C571F-A25B-40C0-9FA3-ADB10B15FB8B}" type="datetimeFigureOut">
              <a:rPr lang="en-US"/>
              <a:pPr>
                <a:defRPr/>
              </a:pPr>
              <a:t>5/3/2014</a:t>
            </a:fld>
            <a:endParaRPr lang="en-US"/>
          </a:p>
        </p:txBody>
      </p:sp>
      <p:sp>
        <p:nvSpPr>
          <p:cNvPr id="4" name="Footer Placeholder 3"/>
          <p:cNvSpPr>
            <a:spLocks noGrp="1"/>
          </p:cNvSpPr>
          <p:nvPr>
            <p:ph type="ftr" sz="quarter" idx="2"/>
          </p:nvPr>
        </p:nvSpPr>
        <p:spPr>
          <a:xfrm>
            <a:off x="1" y="8829847"/>
            <a:ext cx="2972108" cy="464978"/>
          </a:xfrm>
          <a:prstGeom prst="rect">
            <a:avLst/>
          </a:prstGeom>
        </p:spPr>
        <p:txBody>
          <a:bodyPr vert="horz" lIns="92828" tIns="46413" rIns="92828" bIns="46413"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355" y="8829847"/>
            <a:ext cx="2972108" cy="464978"/>
          </a:xfrm>
          <a:prstGeom prst="rect">
            <a:avLst/>
          </a:prstGeom>
        </p:spPr>
        <p:txBody>
          <a:bodyPr vert="horz" lIns="92828" tIns="46413" rIns="92828" bIns="46413" rtlCol="0" anchor="b"/>
          <a:lstStyle>
            <a:lvl1pPr algn="r">
              <a:defRPr sz="1200"/>
            </a:lvl1pPr>
          </a:lstStyle>
          <a:p>
            <a:pPr>
              <a:defRPr/>
            </a:pPr>
            <a:fld id="{35B5FD58-4EAE-44EE-BBF7-E9654E013DC9}" type="slidenum">
              <a:rPr lang="en-US"/>
              <a:pPr>
                <a:defRPr/>
              </a:pPr>
              <a:t>‹#›</a:t>
            </a:fld>
            <a:endParaRPr lang="en-US"/>
          </a:p>
        </p:txBody>
      </p:sp>
    </p:spTree>
    <p:extLst>
      <p:ext uri="{BB962C8B-B14F-4D97-AF65-F5344CB8AC3E}">
        <p14:creationId xmlns:p14="http://schemas.microsoft.com/office/powerpoint/2010/main" val="1817068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2972108" cy="464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28" tIns="46413" rIns="92828" bIns="46413"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4355" y="1"/>
            <a:ext cx="2972108" cy="464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28" tIns="46413" rIns="92828" bIns="46413" numCol="1" anchor="t" anchorCtr="0" compatLnSpc="1">
            <a:prstTxWarp prst="textNoShape">
              <a:avLst/>
            </a:prstTxWarp>
          </a:bodyPr>
          <a:lstStyle>
            <a:lvl1pPr algn="r">
              <a:defRPr sz="1200"/>
            </a:lvl1pPr>
          </a:lstStyle>
          <a:p>
            <a:pPr>
              <a:defRPr/>
            </a:pPr>
            <a:endParaRPr lang="en-US"/>
          </a:p>
        </p:txBody>
      </p:sp>
      <p:sp>
        <p:nvSpPr>
          <p:cNvPr id="5734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4570" y="4416501"/>
            <a:ext cx="5488861" cy="418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28" tIns="46413" rIns="92828" bIns="4641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1" y="8829847"/>
            <a:ext cx="2972108" cy="464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28" tIns="46413" rIns="92828" bIns="46413"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4355" y="8829847"/>
            <a:ext cx="2972108" cy="464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28" tIns="46413" rIns="92828" bIns="46413" numCol="1" anchor="b" anchorCtr="0" compatLnSpc="1">
            <a:prstTxWarp prst="textNoShape">
              <a:avLst/>
            </a:prstTxWarp>
          </a:bodyPr>
          <a:lstStyle>
            <a:lvl1pPr algn="r">
              <a:defRPr sz="1200"/>
            </a:lvl1pPr>
          </a:lstStyle>
          <a:p>
            <a:pPr>
              <a:defRPr/>
            </a:pPr>
            <a:fld id="{90A3229C-50B0-468B-98C1-516D776E7DA6}" type="slidenum">
              <a:rPr lang="en-US"/>
              <a:pPr>
                <a:defRPr/>
              </a:pPr>
              <a:t>‹#›</a:t>
            </a:fld>
            <a:endParaRPr lang="en-US"/>
          </a:p>
        </p:txBody>
      </p:sp>
    </p:spTree>
    <p:extLst>
      <p:ext uri="{BB962C8B-B14F-4D97-AF65-F5344CB8AC3E}">
        <p14:creationId xmlns:p14="http://schemas.microsoft.com/office/powerpoint/2010/main" val="9378363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A3229C-50B0-468B-98C1-516D776E7DA6}" type="slidenum">
              <a:rPr lang="en-US" smtClean="0"/>
              <a:pPr>
                <a:defRPr/>
              </a:pPr>
              <a:t>1</a:t>
            </a:fld>
            <a:endParaRPr lang="en-US"/>
          </a:p>
        </p:txBody>
      </p:sp>
    </p:spTree>
    <p:extLst>
      <p:ext uri="{BB962C8B-B14F-4D97-AF65-F5344CB8AC3E}">
        <p14:creationId xmlns:p14="http://schemas.microsoft.com/office/powerpoint/2010/main" val="1815329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solidFill>
            <a:srgbClr val="FFFFFF"/>
          </a:solidFill>
          <a:ln/>
        </p:spPr>
      </p:sp>
      <p:sp>
        <p:nvSpPr>
          <p:cNvPr id="6758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743595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extLst>
      <p:ext uri="{BB962C8B-B14F-4D97-AF65-F5344CB8AC3E}">
        <p14:creationId xmlns:p14="http://schemas.microsoft.com/office/powerpoint/2010/main" val="1410504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extLst>
      <p:ext uri="{BB962C8B-B14F-4D97-AF65-F5344CB8AC3E}">
        <p14:creationId xmlns:p14="http://schemas.microsoft.com/office/powerpoint/2010/main" val="1366744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9" name="Shape 169"/>
          <p:cNvSpPr txBox="1">
            <a:spLocks noGrp="1"/>
          </p:cNvSpPr>
          <p:nvPr>
            <p:ph type="body" idx="1"/>
          </p:nvPr>
        </p:nvSpPr>
        <p:spPr>
          <a:xfrm>
            <a:off x="684570" y="4416501"/>
            <a:ext cx="5488861" cy="4183222"/>
          </a:xfrm>
          <a:prstGeom prst="rect">
            <a:avLst/>
          </a:prstGeom>
          <a:noFill/>
          <a:ln>
            <a:noFill/>
          </a:ln>
        </p:spPr>
        <p:txBody>
          <a:bodyPr lIns="92825" tIns="46400" rIns="92825" bIns="46400" anchor="t" anchorCtr="0">
            <a:noAutofit/>
          </a:bodyPr>
          <a:lstStyle/>
          <a:p>
            <a:pPr marL="0" marR="0" lvl="0" indent="0" algn="l" rtl="0">
              <a:spcBef>
                <a:spcPts val="0"/>
              </a:spcBef>
              <a:buSzPct val="25000"/>
              <a:buNone/>
            </a:pPr>
            <a:r>
              <a:rPr lang="en-US" sz="1800" b="0" i="0" u="none" strike="noStrike" cap="none" baseline="0" dirty="0"/>
              <a:t>Why is it important for those who work with youth?  What role in youth’s lives do you play?  Many of these are common to the adult course, but some are not because of developmental issues.  It’s estimated that ½ of all mental disorders begin by age 14 and ¾’s by age 24.</a:t>
            </a:r>
          </a:p>
        </p:txBody>
      </p:sp>
    </p:spTree>
    <p:extLst>
      <p:ext uri="{BB962C8B-B14F-4D97-AF65-F5344CB8AC3E}">
        <p14:creationId xmlns:p14="http://schemas.microsoft.com/office/powerpoint/2010/main" val="2238530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p:cNvSpPr>
            <a:spLocks noGrp="1" noRot="1" noChangeAspect="1" noChangeArrowheads="1" noTextEdit="1"/>
          </p:cNvSpPr>
          <p:nvPr>
            <p:ph type="sldImg"/>
          </p:nvPr>
        </p:nvSpPr>
        <p:spPr>
          <a:ln/>
        </p:spPr>
      </p:sp>
      <p:sp>
        <p:nvSpPr>
          <p:cNvPr id="76804" name="Rectangle 3"/>
          <p:cNvSpPr>
            <a:spLocks noGrp="1"/>
          </p:cNvSpPr>
          <p:nvPr>
            <p:ph type="body" idx="1"/>
          </p:nvPr>
        </p:nvSpPr>
        <p:spPr>
          <a:noFill/>
          <a:ln w="9525"/>
        </p:spPr>
        <p:txBody>
          <a:bodyPr/>
          <a:lstStyle/>
          <a:p>
            <a:pPr eaLnBrk="1" hangingPunct="1"/>
            <a:endParaRPr lang="en-US" dirty="0" smtClean="0"/>
          </a:p>
        </p:txBody>
      </p:sp>
    </p:spTree>
    <p:extLst>
      <p:ext uri="{BB962C8B-B14F-4D97-AF65-F5344CB8AC3E}">
        <p14:creationId xmlns:p14="http://schemas.microsoft.com/office/powerpoint/2010/main" val="708326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A3229C-50B0-468B-98C1-516D776E7DA6}" type="slidenum">
              <a:rPr lang="en-US" smtClean="0"/>
              <a:pPr>
                <a:defRPr/>
              </a:pPr>
              <a:t>17</a:t>
            </a:fld>
            <a:endParaRPr lang="en-US"/>
          </a:p>
        </p:txBody>
      </p:sp>
    </p:spTree>
    <p:extLst>
      <p:ext uri="{BB962C8B-B14F-4D97-AF65-F5344CB8AC3E}">
        <p14:creationId xmlns:p14="http://schemas.microsoft.com/office/powerpoint/2010/main" val="1213244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A3229C-50B0-468B-98C1-516D776E7DA6}" type="slidenum">
              <a:rPr lang="en-US" smtClean="0"/>
              <a:pPr>
                <a:defRPr/>
              </a:pPr>
              <a:t>22</a:t>
            </a:fld>
            <a:endParaRPr lang="en-US"/>
          </a:p>
        </p:txBody>
      </p:sp>
    </p:spTree>
    <p:extLst>
      <p:ext uri="{BB962C8B-B14F-4D97-AF65-F5344CB8AC3E}">
        <p14:creationId xmlns:p14="http://schemas.microsoft.com/office/powerpoint/2010/main" val="3131300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A3229C-50B0-468B-98C1-516D776E7DA6}" type="slidenum">
              <a:rPr lang="en-US" smtClean="0"/>
              <a:pPr>
                <a:defRPr/>
              </a:pPr>
              <a:t>23</a:t>
            </a:fld>
            <a:endParaRPr lang="en-US"/>
          </a:p>
        </p:txBody>
      </p:sp>
    </p:spTree>
    <p:extLst>
      <p:ext uri="{BB962C8B-B14F-4D97-AF65-F5344CB8AC3E}">
        <p14:creationId xmlns:p14="http://schemas.microsoft.com/office/powerpoint/2010/main" val="2004181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698500"/>
            <a:ext cx="46418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089AE37-544A-4384-9AEE-BCFC5A732C2C}" type="slidenum">
              <a:rPr lang="en-US" smtClean="0"/>
              <a:pPr>
                <a:defRPr/>
              </a:pPr>
              <a:t>24</a:t>
            </a:fld>
            <a:endParaRPr lang="en-US" dirty="0"/>
          </a:p>
        </p:txBody>
      </p:sp>
    </p:spTree>
    <p:extLst>
      <p:ext uri="{BB962C8B-B14F-4D97-AF65-F5344CB8AC3E}">
        <p14:creationId xmlns:p14="http://schemas.microsoft.com/office/powerpoint/2010/main" val="4125518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264AD2-FC6B-4121-8A00-3A9F6D8F8415}" type="slidenum">
              <a:rPr lang="en-US" smtClean="0"/>
              <a:pPr/>
              <a:t>26</a:t>
            </a:fld>
            <a:endParaRPr lang="en-US"/>
          </a:p>
        </p:txBody>
      </p:sp>
    </p:spTree>
    <p:extLst>
      <p:ext uri="{BB962C8B-B14F-4D97-AF65-F5344CB8AC3E}">
        <p14:creationId xmlns:p14="http://schemas.microsoft.com/office/powerpoint/2010/main" val="3522835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p:cNvSpPr>
          <p:nvPr>
            <p:ph type="sldNum" sz="quarter" idx="5"/>
          </p:nvPr>
        </p:nvSpPr>
        <p:spPr>
          <a:noFill/>
        </p:spPr>
        <p:txBody>
          <a:bodyPr/>
          <a:lstStyle/>
          <a:p>
            <a:fld id="{EF16A064-EB7E-4731-93DA-7A373920DDF6}" type="slidenum">
              <a:rPr lang="en-US" smtClean="0">
                <a:solidFill>
                  <a:prstClr val="black"/>
                </a:solidFill>
              </a:rPr>
              <a:pPr/>
              <a:t>2</a:t>
            </a:fld>
            <a:endParaRPr lang="en-US" dirty="0" smtClean="0">
              <a:solidFill>
                <a:prstClr val="black"/>
              </a:solidFill>
            </a:endParaRPr>
          </a:p>
        </p:txBody>
      </p:sp>
      <p:sp>
        <p:nvSpPr>
          <p:cNvPr id="30723" name="Rectangle 2"/>
          <p:cNvSpPr>
            <a:spLocks noGrp="1" noRot="1" noChangeAspect="1" noChangeArrowheads="1" noTextEdit="1"/>
          </p:cNvSpPr>
          <p:nvPr>
            <p:ph type="sldImg"/>
          </p:nvPr>
        </p:nvSpPr>
        <p:spPr>
          <a:xfrm>
            <a:off x="1104900" y="696913"/>
            <a:ext cx="4648200" cy="3486150"/>
          </a:xfrm>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Actual Definition</a:t>
            </a:r>
          </a:p>
          <a:p>
            <a:pPr defTabSz="896743"/>
            <a:r>
              <a:rPr lang="en-US" b="1" i="1" dirty="0"/>
              <a:t>Mental Health First Aid</a:t>
            </a:r>
            <a:r>
              <a:rPr lang="en-US" i="1" dirty="0"/>
              <a:t> is the help offered to a person developing a mental health problem or experiencing a mental health crisis. The first aid is given until appropriate treatment and support are received or until the crisis resolves.</a:t>
            </a:r>
          </a:p>
          <a:p>
            <a:pPr eaLnBrk="1" hangingPunct="1"/>
            <a:endParaRPr lang="en-US" dirty="0" smtClean="0"/>
          </a:p>
        </p:txBody>
      </p:sp>
    </p:spTree>
    <p:extLst>
      <p:ext uri="{BB962C8B-B14F-4D97-AF65-F5344CB8AC3E}">
        <p14:creationId xmlns:p14="http://schemas.microsoft.com/office/powerpoint/2010/main" val="4130618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264AD2-FC6B-4121-8A00-3A9F6D8F8415}" type="slidenum">
              <a:rPr lang="en-US" smtClean="0"/>
              <a:pPr/>
              <a:t>27</a:t>
            </a:fld>
            <a:endParaRPr lang="en-US"/>
          </a:p>
        </p:txBody>
      </p:sp>
    </p:spTree>
    <p:extLst>
      <p:ext uri="{BB962C8B-B14F-4D97-AF65-F5344CB8AC3E}">
        <p14:creationId xmlns:p14="http://schemas.microsoft.com/office/powerpoint/2010/main" val="369693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smtClean="0">
                <a:solidFill>
                  <a:schemeClr val="tx1"/>
                </a:solidFill>
                <a:effectLst/>
                <a:latin typeface="Arial" pitchFamily="34" charset="0"/>
                <a:ea typeface="+mn-ea"/>
                <a:cs typeface="+mn-cs"/>
              </a:rPr>
              <a:t>EXERCISE – Scenarios Scene 1</a:t>
            </a:r>
            <a:endParaRPr lang="en-US" sz="1200" kern="1200" dirty="0" smtClean="0">
              <a:solidFill>
                <a:schemeClr val="tx1"/>
              </a:solidFill>
              <a:effectLst/>
              <a:latin typeface="Arial" pitchFamily="34" charset="0"/>
              <a:ea typeface="+mn-ea"/>
              <a:cs typeface="+mn-cs"/>
            </a:endParaRPr>
          </a:p>
          <a:p>
            <a:r>
              <a:rPr lang="en-US" sz="1200" kern="1200" dirty="0" smtClean="0">
                <a:solidFill>
                  <a:schemeClr val="tx1"/>
                </a:solidFill>
                <a:effectLst/>
                <a:latin typeface="Arial" pitchFamily="34" charset="0"/>
                <a:ea typeface="+mn-ea"/>
                <a:cs typeface="+mn-cs"/>
              </a:rPr>
              <a:t>Set-up: Much of the remainder of this session will focus on various steps in a single, ongoing</a:t>
            </a:r>
          </a:p>
          <a:p>
            <a:r>
              <a:rPr lang="en-US" sz="1200" kern="1200" dirty="0" smtClean="0">
                <a:solidFill>
                  <a:schemeClr val="tx1"/>
                </a:solidFill>
                <a:effectLst/>
                <a:latin typeface="Arial" pitchFamily="34" charset="0"/>
                <a:ea typeface="+mn-ea"/>
                <a:cs typeface="+mn-cs"/>
              </a:rPr>
              <a:t>exercise.  Overall, the exercise will introduce participants to a youth and identify their relationship with that youth.  To prepare this exercise, select the scenarios that you want to use. Carefully</a:t>
            </a:r>
          </a:p>
          <a:p>
            <a:r>
              <a:rPr lang="en-US" sz="1200" kern="1200" dirty="0" smtClean="0">
                <a:solidFill>
                  <a:schemeClr val="tx1"/>
                </a:solidFill>
                <a:effectLst/>
                <a:latin typeface="Arial" pitchFamily="34" charset="0"/>
                <a:ea typeface="+mn-ea"/>
                <a:cs typeface="+mn-cs"/>
              </a:rPr>
              <a:t>consider the roles that your participants play; note that you should match the severity of the scenario to the roles of the participants. Also think about including at least one parent role even in</a:t>
            </a:r>
          </a:p>
          <a:p>
            <a:r>
              <a:rPr lang="en-US" sz="1200" kern="1200" dirty="0" smtClean="0">
                <a:solidFill>
                  <a:schemeClr val="tx1"/>
                </a:solidFill>
                <a:effectLst/>
                <a:latin typeface="Arial" pitchFamily="34" charset="0"/>
                <a:ea typeface="+mn-ea"/>
                <a:cs typeface="+mn-cs"/>
              </a:rPr>
              <a:t/>
            </a:r>
            <a:br>
              <a:rPr lang="en-US" sz="1200" kern="1200" dirty="0" smtClean="0">
                <a:solidFill>
                  <a:schemeClr val="tx1"/>
                </a:solidFill>
                <a:effectLst/>
                <a:latin typeface="Arial" pitchFamily="34" charset="0"/>
                <a:ea typeface="+mn-ea"/>
                <a:cs typeface="+mn-cs"/>
              </a:rPr>
            </a:br>
            <a:r>
              <a:rPr lang="en-US" sz="1200" kern="1200" dirty="0" smtClean="0">
                <a:solidFill>
                  <a:schemeClr val="tx1"/>
                </a:solidFill>
                <a:effectLst/>
                <a:latin typeface="Arial" pitchFamily="34" charset="0"/>
                <a:ea typeface="+mn-ea"/>
                <a:cs typeface="+mn-cs"/>
              </a:rPr>
              <a:t> </a:t>
            </a:r>
          </a:p>
          <a:p>
            <a:r>
              <a:rPr lang="en-US" sz="1200" kern="1200" dirty="0" smtClean="0">
                <a:solidFill>
                  <a:schemeClr val="tx1"/>
                </a:solidFill>
                <a:effectLst/>
                <a:latin typeface="Arial" pitchFamily="34" charset="0"/>
                <a:ea typeface="+mn-ea"/>
                <a:cs typeface="+mn-cs"/>
              </a:rPr>
              <a:t>professional settings as you will often have participants who are engaged with you both professionally and in parent/guardian roles.</a:t>
            </a:r>
          </a:p>
          <a:p>
            <a:r>
              <a:rPr lang="en-US" sz="1200" kern="1200" dirty="0" smtClean="0">
                <a:solidFill>
                  <a:schemeClr val="tx1"/>
                </a:solidFill>
                <a:effectLst/>
                <a:latin typeface="Arial" pitchFamily="34" charset="0"/>
                <a:ea typeface="+mn-ea"/>
                <a:cs typeface="+mn-cs"/>
              </a:rPr>
              <a:t> </a:t>
            </a:r>
          </a:p>
          <a:p>
            <a:r>
              <a:rPr lang="en-US" sz="1200" i="1" kern="1200" dirty="0" smtClean="0">
                <a:solidFill>
                  <a:schemeClr val="tx1"/>
                </a:solidFill>
                <a:effectLst/>
                <a:latin typeface="Arial" pitchFamily="34" charset="0"/>
                <a:ea typeface="+mn-ea"/>
                <a:cs typeface="+mn-cs"/>
              </a:rPr>
              <a:t>Tip:  </a:t>
            </a:r>
            <a:r>
              <a:rPr lang="en-US" sz="1200" kern="1200" dirty="0" smtClean="0">
                <a:solidFill>
                  <a:schemeClr val="tx1"/>
                </a:solidFill>
                <a:effectLst/>
                <a:latin typeface="Arial" pitchFamily="34" charset="0"/>
                <a:ea typeface="+mn-ea"/>
                <a:cs typeface="+mn-cs"/>
              </a:rPr>
              <a:t>Consider copying each scenario onto different colors of paper so that you can easily tell which group has which scenario as the exercise continues. Then, cut the various steps (1, 2, 3, etc.) for each scenario.  You may want to organize this exercise by putting all the slips for a single youth into one envelope; however, you will only distribute one piece of the story at a time.</a:t>
            </a:r>
          </a:p>
          <a:p>
            <a:r>
              <a:rPr lang="en-US" sz="1200" kern="1200" dirty="0" smtClean="0">
                <a:solidFill>
                  <a:schemeClr val="tx1"/>
                </a:solidFill>
                <a:effectLst/>
                <a:latin typeface="Arial" pitchFamily="34" charset="0"/>
                <a:ea typeface="+mn-ea"/>
                <a:cs typeface="+mn-cs"/>
              </a:rPr>
              <a:t> </a:t>
            </a:r>
          </a:p>
          <a:p>
            <a:r>
              <a:rPr lang="en-US" sz="1200" kern="1200" dirty="0" smtClean="0">
                <a:solidFill>
                  <a:schemeClr val="tx1"/>
                </a:solidFill>
                <a:effectLst/>
                <a:latin typeface="Arial" pitchFamily="34" charset="0"/>
                <a:ea typeface="+mn-ea"/>
                <a:cs typeface="+mn-cs"/>
              </a:rPr>
              <a:t>Tell participants that you are introducing them to a youth who may need their help.  Assign a youth scenario to each table, and give them the first strip, which ends with the phrase: “how would you approach her/him?” Assign each table a role: parent/guardian, teacher, youth group leader, case worker, etc..</a:t>
            </a:r>
          </a:p>
          <a:p>
            <a:r>
              <a:rPr lang="en-US" sz="1200" kern="1200" dirty="0" smtClean="0">
                <a:solidFill>
                  <a:schemeClr val="tx1"/>
                </a:solidFill>
                <a:effectLst/>
                <a:latin typeface="Arial" pitchFamily="34" charset="0"/>
                <a:ea typeface="+mn-ea"/>
                <a:cs typeface="+mn-cs"/>
              </a:rPr>
              <a:t> </a:t>
            </a:r>
          </a:p>
          <a:p>
            <a:r>
              <a:rPr lang="en-US" sz="1200" kern="1200" dirty="0" smtClean="0">
                <a:solidFill>
                  <a:schemeClr val="tx1"/>
                </a:solidFill>
                <a:effectLst/>
                <a:latin typeface="Arial" pitchFamily="34" charset="0"/>
                <a:ea typeface="+mn-ea"/>
                <a:cs typeface="+mn-cs"/>
              </a:rPr>
              <a:t>Facilitation: Give the group five minutes to discuss how they would approach the youth, reminding them to take notes. Then, ask each group to summarize what they know so far and describe how they would reach out. (Do not tell the group that they will be getting more of the story as this session unfolds).</a:t>
            </a:r>
          </a:p>
          <a:p>
            <a:r>
              <a:rPr lang="en-US" sz="1200" kern="1200" dirty="0" smtClean="0">
                <a:solidFill>
                  <a:schemeClr val="tx1"/>
                </a:solidFill>
                <a:effectLst/>
                <a:latin typeface="Arial" pitchFamily="34" charset="0"/>
                <a:ea typeface="+mn-ea"/>
                <a:cs typeface="+mn-cs"/>
              </a:rPr>
              <a:t> </a:t>
            </a:r>
          </a:p>
          <a:p>
            <a:r>
              <a:rPr lang="en-US" sz="1200" i="1" kern="1200" dirty="0" smtClean="0">
                <a:solidFill>
                  <a:schemeClr val="tx1"/>
                </a:solidFill>
                <a:effectLst/>
                <a:latin typeface="Arial" pitchFamily="34" charset="0"/>
                <a:ea typeface="+mn-ea"/>
                <a:cs typeface="+mn-cs"/>
              </a:rPr>
              <a:t>Rather than having the participants just say what they would do, encourage them to use the actual words they would use in the conversation. This exercise is most powerful if you have the group role play actually talking to the young person.</a:t>
            </a:r>
            <a:endParaRPr lang="en-US" sz="1200" kern="1200" dirty="0" smtClean="0">
              <a:solidFill>
                <a:schemeClr val="tx1"/>
              </a:solidFill>
              <a:effectLst/>
              <a:latin typeface="Arial" pitchFamily="34" charset="0"/>
              <a:ea typeface="+mn-ea"/>
              <a:cs typeface="+mn-cs"/>
            </a:endParaRPr>
          </a:p>
          <a:p>
            <a:r>
              <a:rPr lang="en-US" sz="1200" kern="1200" dirty="0" smtClean="0">
                <a:solidFill>
                  <a:schemeClr val="tx1"/>
                </a:solidFill>
                <a:effectLst/>
                <a:latin typeface="Arial" pitchFamily="34" charset="0"/>
                <a:ea typeface="+mn-ea"/>
                <a:cs typeface="+mn-cs"/>
              </a:rPr>
              <a:t> </a:t>
            </a:r>
          </a:p>
          <a:p>
            <a:r>
              <a:rPr lang="en-US" sz="1200" kern="1200" dirty="0" smtClean="0">
                <a:solidFill>
                  <a:schemeClr val="tx1"/>
                </a:solidFill>
                <a:effectLst/>
                <a:latin typeface="Arial" pitchFamily="34" charset="0"/>
                <a:ea typeface="+mn-ea"/>
                <a:cs typeface="+mn-cs"/>
              </a:rPr>
              <a:t>Ask the groups what helped them determine whether or not their youth was in crisis. The scenarios are written so that the youth in scene one is not in crisis.</a:t>
            </a:r>
          </a:p>
          <a:p>
            <a:r>
              <a:rPr lang="en-US" sz="1200" kern="1200" dirty="0" smtClean="0">
                <a:solidFill>
                  <a:schemeClr val="tx1"/>
                </a:solidFill>
                <a:effectLst/>
                <a:latin typeface="Arial" pitchFamily="34" charset="0"/>
                <a:ea typeface="+mn-ea"/>
                <a:cs typeface="+mn-cs"/>
              </a:rPr>
              <a:t> </a:t>
            </a:r>
          </a:p>
          <a:p>
            <a:r>
              <a:rPr lang="en-US" sz="1200" kern="1200" dirty="0" smtClean="0">
                <a:solidFill>
                  <a:schemeClr val="tx1"/>
                </a:solidFill>
                <a:effectLst/>
                <a:latin typeface="Arial" pitchFamily="34" charset="0"/>
                <a:ea typeface="+mn-ea"/>
                <a:cs typeface="+mn-cs"/>
              </a:rPr>
              <a:t>Take-away: State now that they’ve explored how they may approach a youth, and assessed for if they are in crisis, that they’re now going to continue to learn about the other actions in ALGEE to help them have a conversation with the youth.</a:t>
            </a:r>
          </a:p>
          <a:p>
            <a:pPr eaLnBrk="1" hangingPunct="1"/>
            <a:endParaRPr lang="en-US" dirty="0" smtClean="0"/>
          </a:p>
        </p:txBody>
      </p:sp>
    </p:spTree>
    <p:extLst>
      <p:ext uri="{BB962C8B-B14F-4D97-AF65-F5344CB8AC3E}">
        <p14:creationId xmlns:p14="http://schemas.microsoft.com/office/powerpoint/2010/main" val="3010770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264AD2-FC6B-4121-8A00-3A9F6D8F8415}" type="slidenum">
              <a:rPr lang="en-US" smtClean="0"/>
              <a:pPr/>
              <a:t>29</a:t>
            </a:fld>
            <a:endParaRPr lang="en-US"/>
          </a:p>
        </p:txBody>
      </p:sp>
    </p:spTree>
    <p:extLst>
      <p:ext uri="{BB962C8B-B14F-4D97-AF65-F5344CB8AC3E}">
        <p14:creationId xmlns:p14="http://schemas.microsoft.com/office/powerpoint/2010/main" val="1266100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A3229C-50B0-468B-98C1-516D776E7DA6}" type="slidenum">
              <a:rPr lang="en-US" smtClean="0"/>
              <a:pPr>
                <a:defRPr/>
              </a:pPr>
              <a:t>30</a:t>
            </a:fld>
            <a:endParaRPr lang="en-US"/>
          </a:p>
        </p:txBody>
      </p:sp>
    </p:spTree>
    <p:extLst>
      <p:ext uri="{BB962C8B-B14F-4D97-AF65-F5344CB8AC3E}">
        <p14:creationId xmlns:p14="http://schemas.microsoft.com/office/powerpoint/2010/main" val="34649502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264AD2-FC6B-4121-8A00-3A9F6D8F8415}" type="slidenum">
              <a:rPr lang="en-US" smtClean="0"/>
              <a:pPr/>
              <a:t>31</a:t>
            </a:fld>
            <a:endParaRPr lang="en-US"/>
          </a:p>
        </p:txBody>
      </p:sp>
    </p:spTree>
    <p:extLst>
      <p:ext uri="{BB962C8B-B14F-4D97-AF65-F5344CB8AC3E}">
        <p14:creationId xmlns:p14="http://schemas.microsoft.com/office/powerpoint/2010/main" val="409182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264AD2-FC6B-4121-8A00-3A9F6D8F8415}" type="slidenum">
              <a:rPr lang="en-US" smtClean="0"/>
              <a:pPr/>
              <a:t>32</a:t>
            </a:fld>
            <a:endParaRPr lang="en-US"/>
          </a:p>
        </p:txBody>
      </p:sp>
    </p:spTree>
    <p:extLst>
      <p:ext uri="{BB962C8B-B14F-4D97-AF65-F5344CB8AC3E}">
        <p14:creationId xmlns:p14="http://schemas.microsoft.com/office/powerpoint/2010/main" val="39780953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A3229C-50B0-468B-98C1-516D776E7DA6}" type="slidenum">
              <a:rPr lang="en-US" smtClean="0"/>
              <a:pPr>
                <a:defRPr/>
              </a:pPr>
              <a:t>33</a:t>
            </a:fld>
            <a:endParaRPr lang="en-US"/>
          </a:p>
        </p:txBody>
      </p:sp>
    </p:spTree>
    <p:extLst>
      <p:ext uri="{BB962C8B-B14F-4D97-AF65-F5344CB8AC3E}">
        <p14:creationId xmlns:p14="http://schemas.microsoft.com/office/powerpoint/2010/main" val="21870862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A3229C-50B0-468B-98C1-516D776E7DA6}" type="slidenum">
              <a:rPr lang="en-US" smtClean="0"/>
              <a:pPr>
                <a:defRPr/>
              </a:pPr>
              <a:t>34</a:t>
            </a:fld>
            <a:endParaRPr lang="en-US"/>
          </a:p>
        </p:txBody>
      </p:sp>
    </p:spTree>
    <p:extLst>
      <p:ext uri="{BB962C8B-B14F-4D97-AF65-F5344CB8AC3E}">
        <p14:creationId xmlns:p14="http://schemas.microsoft.com/office/powerpoint/2010/main" val="40117656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A3229C-50B0-468B-98C1-516D776E7DA6}" type="slidenum">
              <a:rPr lang="en-US" smtClean="0"/>
              <a:pPr>
                <a:defRPr/>
              </a:pPr>
              <a:t>35</a:t>
            </a:fld>
            <a:endParaRPr lang="en-US"/>
          </a:p>
        </p:txBody>
      </p:sp>
    </p:spTree>
    <p:extLst>
      <p:ext uri="{BB962C8B-B14F-4D97-AF65-F5344CB8AC3E}">
        <p14:creationId xmlns:p14="http://schemas.microsoft.com/office/powerpoint/2010/main" val="27179284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A3229C-50B0-468B-98C1-516D776E7DA6}" type="slidenum">
              <a:rPr lang="en-US" smtClean="0"/>
              <a:pPr>
                <a:defRPr/>
              </a:pPr>
              <a:t>36</a:t>
            </a:fld>
            <a:endParaRPr lang="en-US"/>
          </a:p>
        </p:txBody>
      </p:sp>
    </p:spTree>
    <p:extLst>
      <p:ext uri="{BB962C8B-B14F-4D97-AF65-F5344CB8AC3E}">
        <p14:creationId xmlns:p14="http://schemas.microsoft.com/office/powerpoint/2010/main" val="1820324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p:cNvSpPr>
          <p:nvPr>
            <p:ph type="sldNum" sz="quarter" idx="5"/>
          </p:nvPr>
        </p:nvSpPr>
        <p:spPr>
          <a:noFill/>
        </p:spPr>
        <p:txBody>
          <a:bodyPr/>
          <a:lstStyle/>
          <a:p>
            <a:fld id="{867D341C-CF78-4C68-9A75-9D82F56C83B6}" type="slidenum">
              <a:rPr lang="en-US" smtClean="0">
                <a:solidFill>
                  <a:prstClr val="black"/>
                </a:solidFill>
              </a:rPr>
              <a:pPr/>
              <a:t>3</a:t>
            </a:fld>
            <a:endParaRPr lang="en-US" dirty="0" smtClean="0">
              <a:solidFill>
                <a:prstClr val="black"/>
              </a:solidFill>
            </a:endParaRPr>
          </a:p>
        </p:txBody>
      </p:sp>
      <p:sp>
        <p:nvSpPr>
          <p:cNvPr id="31747" name="Rectangle 2"/>
          <p:cNvSpPr>
            <a:spLocks noGrp="1" noRot="1" noChangeAspect="1" noChangeArrowheads="1" noTextEdit="1"/>
          </p:cNvSpPr>
          <p:nvPr>
            <p:ph type="sldImg"/>
          </p:nvPr>
        </p:nvSpPr>
        <p:spPr>
          <a:xfrm>
            <a:off x="1104900" y="696913"/>
            <a:ext cx="4648200" cy="3486150"/>
          </a:xfrm>
          <a:ln/>
        </p:spPr>
      </p:sp>
      <p:sp>
        <p:nvSpPr>
          <p:cNvPr id="31748" name="Rectangle 3"/>
          <p:cNvSpPr>
            <a:spLocks noGrp="1"/>
          </p:cNvSpPr>
          <p:nvPr>
            <p:ph type="body" idx="1"/>
          </p:nvPr>
        </p:nvSpPr>
        <p:spPr>
          <a:noFill/>
          <a:ln w="9525"/>
        </p:spPr>
        <p:txBody>
          <a:bodyPr/>
          <a:lstStyle/>
          <a:p>
            <a:pPr eaLnBrk="1" hangingPunct="1"/>
            <a:endParaRPr lang="en-US" dirty="0" smtClean="0"/>
          </a:p>
        </p:txBody>
      </p:sp>
    </p:spTree>
    <p:extLst>
      <p:ext uri="{BB962C8B-B14F-4D97-AF65-F5344CB8AC3E}">
        <p14:creationId xmlns:p14="http://schemas.microsoft.com/office/powerpoint/2010/main" val="1153647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A3229C-50B0-468B-98C1-516D776E7DA6}" type="slidenum">
              <a:rPr lang="en-US" smtClean="0"/>
              <a:pPr>
                <a:defRPr/>
              </a:pPr>
              <a:t>37</a:t>
            </a:fld>
            <a:endParaRPr lang="en-US"/>
          </a:p>
        </p:txBody>
      </p:sp>
    </p:spTree>
    <p:extLst>
      <p:ext uri="{BB962C8B-B14F-4D97-AF65-F5344CB8AC3E}">
        <p14:creationId xmlns:p14="http://schemas.microsoft.com/office/powerpoint/2010/main" val="2730044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p:cNvSpPr>
          <p:nvPr>
            <p:ph type="sldNum" sz="quarter" idx="5"/>
          </p:nvPr>
        </p:nvSpPr>
        <p:spPr>
          <a:noFill/>
        </p:spPr>
        <p:txBody>
          <a:bodyPr/>
          <a:lstStyle/>
          <a:p>
            <a:fld id="{02671A53-DDDA-4EAB-90B6-5A0CD7FF305D}" type="slidenum">
              <a:rPr lang="en-US"/>
              <a:pPr/>
              <a:t>38</a:t>
            </a:fld>
            <a:endParaRPr lang="en-US"/>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3657681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p:cNvSpPr>
          <p:nvPr>
            <p:ph type="sldNum" sz="quarter" idx="5"/>
          </p:nvPr>
        </p:nvSpPr>
        <p:spPr>
          <a:noFill/>
        </p:spPr>
        <p:txBody>
          <a:bodyPr/>
          <a:lstStyle/>
          <a:p>
            <a:fld id="{6C3B0F1C-C947-44A1-B654-5D71CF25204A}" type="slidenum">
              <a:rPr lang="en-US"/>
              <a:pPr/>
              <a:t>39</a:t>
            </a:fld>
            <a:endParaRPr lang="en-US"/>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24483718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p:cNvSpPr>
          <p:nvPr>
            <p:ph type="sldNum" sz="quarter" idx="5"/>
          </p:nvPr>
        </p:nvSpPr>
        <p:spPr>
          <a:noFill/>
        </p:spPr>
        <p:txBody>
          <a:bodyPr/>
          <a:lstStyle/>
          <a:p>
            <a:fld id="{67B0741C-A2EF-4973-ACEB-13F3917322F0}" type="slidenum">
              <a:rPr lang="en-US"/>
              <a:pPr/>
              <a:t>40</a:t>
            </a:fld>
            <a:endParaRPr lang="en-US"/>
          </a:p>
        </p:txBody>
      </p:sp>
      <p:sp>
        <p:nvSpPr>
          <p:cNvPr id="91139" name="Rectangle 2"/>
          <p:cNvSpPr>
            <a:spLocks noGrp="1" noRot="1" noChangeAspect="1" noChangeArrowheads="1" noTextEdit="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25297160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sign is something we observe from the outside…a symptom is something that the individual feels</a:t>
            </a:r>
            <a:endParaRPr lang="en-US" dirty="0"/>
          </a:p>
        </p:txBody>
      </p:sp>
      <p:sp>
        <p:nvSpPr>
          <p:cNvPr id="4" name="Slide Number Placeholder 3"/>
          <p:cNvSpPr>
            <a:spLocks noGrp="1"/>
          </p:cNvSpPr>
          <p:nvPr>
            <p:ph type="sldNum" sz="quarter" idx="10"/>
          </p:nvPr>
        </p:nvSpPr>
        <p:spPr/>
        <p:txBody>
          <a:bodyPr/>
          <a:lstStyle/>
          <a:p>
            <a:fld id="{9DEAB0C4-BAC2-42AB-A337-BEF2F32C5035}" type="slidenum">
              <a:rPr lang="en-US" smtClean="0"/>
              <a:pPr/>
              <a:t>41</a:t>
            </a:fld>
            <a:endParaRPr lang="en-US"/>
          </a:p>
        </p:txBody>
      </p:sp>
    </p:spTree>
    <p:extLst>
      <p:ext uri="{BB962C8B-B14F-4D97-AF65-F5344CB8AC3E}">
        <p14:creationId xmlns:p14="http://schemas.microsoft.com/office/powerpoint/2010/main" val="6083741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264AD2-FC6B-4121-8A00-3A9F6D8F8415}" type="slidenum">
              <a:rPr lang="en-US" smtClean="0"/>
              <a:pPr/>
              <a:t>42</a:t>
            </a:fld>
            <a:endParaRPr lang="en-US"/>
          </a:p>
        </p:txBody>
      </p:sp>
    </p:spTree>
    <p:extLst>
      <p:ext uri="{BB962C8B-B14F-4D97-AF65-F5344CB8AC3E}">
        <p14:creationId xmlns:p14="http://schemas.microsoft.com/office/powerpoint/2010/main" val="30994384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a:solidFill>
                  <a:srgbClr val="000000"/>
                </a:solidFill>
                <a:latin typeface="Arial" pitchFamily="34" charset="0"/>
                <a:ea typeface="ヒラギノ角ゴ Pro W3"/>
                <a:cs typeface="ヒラギノ角ゴ Pro W3"/>
                <a:sym typeface="Arial" pitchFamily="34" charset="0"/>
              </a:defRPr>
            </a:lvl1pPr>
            <a:lvl2pPr marL="751602" indent="-289077" eaLnBrk="0" hangingPunct="0">
              <a:defRPr>
                <a:solidFill>
                  <a:srgbClr val="000000"/>
                </a:solidFill>
                <a:latin typeface="Arial" pitchFamily="34" charset="0"/>
                <a:ea typeface="ヒラギノ角ゴ Pro W3"/>
                <a:cs typeface="ヒラギノ角ゴ Pro W3"/>
                <a:sym typeface="Arial" pitchFamily="34" charset="0"/>
              </a:defRPr>
            </a:lvl2pPr>
            <a:lvl3pPr marL="1156312" indent="-231262" eaLnBrk="0" hangingPunct="0">
              <a:defRPr>
                <a:solidFill>
                  <a:srgbClr val="000000"/>
                </a:solidFill>
                <a:latin typeface="Arial" pitchFamily="34" charset="0"/>
                <a:ea typeface="ヒラギノ角ゴ Pro W3"/>
                <a:cs typeface="ヒラギノ角ゴ Pro W3"/>
                <a:sym typeface="Arial" pitchFamily="34" charset="0"/>
              </a:defRPr>
            </a:lvl3pPr>
            <a:lvl4pPr marL="1618836" indent="-231262" eaLnBrk="0" hangingPunct="0">
              <a:defRPr>
                <a:solidFill>
                  <a:srgbClr val="000000"/>
                </a:solidFill>
                <a:latin typeface="Arial" pitchFamily="34" charset="0"/>
                <a:ea typeface="ヒラギノ角ゴ Pro W3"/>
                <a:cs typeface="ヒラギノ角ゴ Pro W3"/>
                <a:sym typeface="Arial" pitchFamily="34" charset="0"/>
              </a:defRPr>
            </a:lvl4pPr>
            <a:lvl5pPr marL="2081360" indent="-231262" eaLnBrk="0" hangingPunct="0">
              <a:defRPr>
                <a:solidFill>
                  <a:srgbClr val="000000"/>
                </a:solidFill>
                <a:latin typeface="Arial" pitchFamily="34" charset="0"/>
                <a:ea typeface="ヒラギノ角ゴ Pro W3"/>
                <a:cs typeface="ヒラギノ角ゴ Pro W3"/>
                <a:sym typeface="Arial" pitchFamily="34" charset="0"/>
              </a:defRPr>
            </a:lvl5pPr>
            <a:lvl6pPr marL="2543884" indent="-231262" eaLnBrk="0" fontAlgn="base" hangingPunct="0">
              <a:spcBef>
                <a:spcPct val="0"/>
              </a:spcBef>
              <a:spcAft>
                <a:spcPct val="0"/>
              </a:spcAft>
              <a:defRPr>
                <a:solidFill>
                  <a:srgbClr val="000000"/>
                </a:solidFill>
                <a:latin typeface="Arial" pitchFamily="34" charset="0"/>
                <a:ea typeface="ヒラギノ角ゴ Pro W3"/>
                <a:cs typeface="ヒラギノ角ゴ Pro W3"/>
                <a:sym typeface="Arial" pitchFamily="34" charset="0"/>
              </a:defRPr>
            </a:lvl6pPr>
            <a:lvl7pPr marL="3006409" indent="-231262" eaLnBrk="0" fontAlgn="base" hangingPunct="0">
              <a:spcBef>
                <a:spcPct val="0"/>
              </a:spcBef>
              <a:spcAft>
                <a:spcPct val="0"/>
              </a:spcAft>
              <a:defRPr>
                <a:solidFill>
                  <a:srgbClr val="000000"/>
                </a:solidFill>
                <a:latin typeface="Arial" pitchFamily="34" charset="0"/>
                <a:ea typeface="ヒラギノ角ゴ Pro W3"/>
                <a:cs typeface="ヒラギノ角ゴ Pro W3"/>
                <a:sym typeface="Arial" pitchFamily="34" charset="0"/>
              </a:defRPr>
            </a:lvl7pPr>
            <a:lvl8pPr marL="3468933" indent="-231262" eaLnBrk="0" fontAlgn="base" hangingPunct="0">
              <a:spcBef>
                <a:spcPct val="0"/>
              </a:spcBef>
              <a:spcAft>
                <a:spcPct val="0"/>
              </a:spcAft>
              <a:defRPr>
                <a:solidFill>
                  <a:srgbClr val="000000"/>
                </a:solidFill>
                <a:latin typeface="Arial" pitchFamily="34" charset="0"/>
                <a:ea typeface="ヒラギノ角ゴ Pro W3"/>
                <a:cs typeface="ヒラギノ角ゴ Pro W3"/>
                <a:sym typeface="Arial" pitchFamily="34" charset="0"/>
              </a:defRPr>
            </a:lvl8pPr>
            <a:lvl9pPr marL="3931457" indent="-231262" eaLnBrk="0" fontAlgn="base" hangingPunct="0">
              <a:spcBef>
                <a:spcPct val="0"/>
              </a:spcBef>
              <a:spcAft>
                <a:spcPct val="0"/>
              </a:spcAft>
              <a:defRPr>
                <a:solidFill>
                  <a:srgbClr val="000000"/>
                </a:solidFill>
                <a:latin typeface="Arial" pitchFamily="34" charset="0"/>
                <a:ea typeface="ヒラギノ角ゴ Pro W3"/>
                <a:cs typeface="ヒラギノ角ゴ Pro W3"/>
                <a:sym typeface="Arial" pitchFamily="34" charset="0"/>
              </a:defRPr>
            </a:lvl9pPr>
          </a:lstStyle>
          <a:p>
            <a:pPr eaLnBrk="1" hangingPunct="1"/>
            <a:fld id="{E3258380-DD32-4CE2-A2BC-F8AB5D51702C}" type="slidenum">
              <a:rPr lang="en-US" smtClean="0"/>
              <a:pPr eaLnBrk="1" hangingPunct="1"/>
              <a:t>43</a:t>
            </a:fld>
            <a:endParaRPr lang="en-US" smtClean="0"/>
          </a:p>
        </p:txBody>
      </p:sp>
      <p:sp>
        <p:nvSpPr>
          <p:cNvPr id="158723" name="Rectangle 2"/>
          <p:cNvSpPr>
            <a:spLocks noGrp="1" noRot="1" noChangeAspect="1" noChangeArrowheads="1" noTextEdit="1"/>
          </p:cNvSpPr>
          <p:nvPr>
            <p:ph type="sldImg"/>
          </p:nvPr>
        </p:nvSpPr>
        <p:spPr>
          <a:solidFill>
            <a:srgbClr val="FFFFFF"/>
          </a:solidFill>
          <a:ln/>
        </p:spPr>
      </p:sp>
      <p:sp>
        <p:nvSpPr>
          <p:cNvPr id="1587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3167335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p:cNvSpPr>
          <p:nvPr>
            <p:ph type="sldNum" sz="quarter" idx="5"/>
          </p:nvPr>
        </p:nvSpPr>
        <p:spPr>
          <a:noFill/>
        </p:spPr>
        <p:txBody>
          <a:bodyPr/>
          <a:lstStyle/>
          <a:p>
            <a:fld id="{640A25B1-C6C1-4802-8501-8D75216D940A}" type="slidenum">
              <a:rPr lang="en-US" smtClean="0">
                <a:latin typeface="Arial" pitchFamily="34" charset="0"/>
                <a:ea typeface="ヒラギノ角ゴ Pro W3"/>
                <a:cs typeface="ヒラギノ角ゴ Pro W3"/>
                <a:sym typeface="Arial" pitchFamily="34" charset="0"/>
              </a:rPr>
              <a:pPr/>
              <a:t>44</a:t>
            </a:fld>
            <a:endParaRPr lang="en-US" smtClean="0">
              <a:latin typeface="Arial" pitchFamily="34" charset="0"/>
              <a:ea typeface="ヒラギノ角ゴ Pro W3"/>
              <a:cs typeface="ヒラギノ角ゴ Pro W3"/>
              <a:sym typeface="Arial" pitchFamily="34" charset="0"/>
            </a:endParaRPr>
          </a:p>
        </p:txBody>
      </p:sp>
      <p:sp>
        <p:nvSpPr>
          <p:cNvPr id="157699" name="Rectangle 2"/>
          <p:cNvSpPr>
            <a:spLocks noGrp="1" noRot="1" noChangeAspect="1" noChangeArrowheads="1" noTextEdit="1"/>
          </p:cNvSpPr>
          <p:nvPr>
            <p:ph type="sldImg"/>
          </p:nvPr>
        </p:nvSpPr>
        <p:spPr>
          <a:solidFill>
            <a:srgbClr val="FFFFFF"/>
          </a:solidFill>
          <a:ln/>
        </p:spPr>
      </p:sp>
      <p:sp>
        <p:nvSpPr>
          <p:cNvPr id="1577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40278603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698500"/>
            <a:ext cx="46418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8952BD8-0062-4DFD-8B0F-C7A0DD07FC80}" type="slidenum">
              <a:rPr lang="en-US" smtClean="0"/>
              <a:pPr>
                <a:defRPr/>
              </a:pPr>
              <a:t>45</a:t>
            </a:fld>
            <a:endParaRPr lang="en-US"/>
          </a:p>
        </p:txBody>
      </p:sp>
    </p:spTree>
    <p:extLst>
      <p:ext uri="{BB962C8B-B14F-4D97-AF65-F5344CB8AC3E}">
        <p14:creationId xmlns:p14="http://schemas.microsoft.com/office/powerpoint/2010/main" val="28387900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A3229C-50B0-468B-98C1-516D776E7DA6}" type="slidenum">
              <a:rPr lang="en-US" smtClean="0"/>
              <a:pPr>
                <a:defRPr/>
              </a:pPr>
              <a:t>46</a:t>
            </a:fld>
            <a:endParaRPr lang="en-US"/>
          </a:p>
        </p:txBody>
      </p:sp>
    </p:spTree>
    <p:extLst>
      <p:ext uri="{BB962C8B-B14F-4D97-AF65-F5344CB8AC3E}">
        <p14:creationId xmlns:p14="http://schemas.microsoft.com/office/powerpoint/2010/main" val="4256797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w="9525"/>
        </p:spPr>
        <p:txBody>
          <a:bodyPr/>
          <a:lstStyle/>
          <a:p>
            <a:pPr defTabSz="903610"/>
            <a:r>
              <a:rPr lang="en-US" i="1" dirty="0">
                <a:latin typeface="+mj-lt"/>
                <a:cs typeface="ヒラギノ角ゴ Pro W3"/>
              </a:rPr>
              <a:t>Countries include: Scotland, China, Canada, Finland, Singapore, Ireland, Wales, England, Cambodia, Japan, South Africa, Thailand and New </a:t>
            </a:r>
            <a:r>
              <a:rPr lang="en-US" i="1" dirty="0" smtClean="0">
                <a:latin typeface="+mj-lt"/>
                <a:cs typeface="ヒラギノ角ゴ Pro W3"/>
              </a:rPr>
              <a:t>Zealand</a:t>
            </a:r>
            <a:endParaRPr lang="en-US" i="1" dirty="0">
              <a:latin typeface="+mj-lt"/>
              <a:cs typeface="ヒラギノ角ゴ Pro W3"/>
            </a:endParaRPr>
          </a:p>
          <a:p>
            <a:endParaRPr lang="en-US" dirty="0" smtClean="0">
              <a:latin typeface="Arial" pitchFamily="34" charset="0"/>
            </a:endParaRPr>
          </a:p>
        </p:txBody>
      </p:sp>
      <p:sp>
        <p:nvSpPr>
          <p:cNvPr id="19460" name="Slide Number Placeholder 3"/>
          <p:cNvSpPr>
            <a:spLocks noGrp="1"/>
          </p:cNvSpPr>
          <p:nvPr>
            <p:ph type="sldNum" sz="quarter" idx="5"/>
          </p:nvPr>
        </p:nvSpPr>
        <p:spPr>
          <a:noFill/>
        </p:spPr>
        <p:txBody>
          <a:bodyPr/>
          <a:lstStyle/>
          <a:p>
            <a:fld id="{2A802B0E-207C-455C-BA16-94415A921FC1}" type="slidenum">
              <a:rPr lang="en-US" smtClean="0">
                <a:solidFill>
                  <a:prstClr val="black"/>
                </a:solidFill>
                <a:latin typeface="Times New Roman" pitchFamily="18" charset="0"/>
                <a:ea typeface="MS PGothic" pitchFamily="34" charset="-128"/>
                <a:cs typeface="ヒラギノ角ゴ Pro W3"/>
                <a:sym typeface="Arial" pitchFamily="34" charset="0"/>
              </a:rPr>
              <a:pPr/>
              <a:t>4</a:t>
            </a:fld>
            <a:endParaRPr lang="en-US" smtClean="0">
              <a:solidFill>
                <a:prstClr val="black"/>
              </a:solidFill>
              <a:latin typeface="Times New Roman" pitchFamily="18" charset="0"/>
              <a:ea typeface="MS PGothic" pitchFamily="34" charset="-128"/>
              <a:cs typeface="ヒラギノ角ゴ Pro W3"/>
              <a:sym typeface="Arial" pitchFamily="34" charset="0"/>
            </a:endParaRPr>
          </a:p>
        </p:txBody>
      </p:sp>
    </p:spTree>
    <p:extLst>
      <p:ext uri="{BB962C8B-B14F-4D97-AF65-F5344CB8AC3E}">
        <p14:creationId xmlns:p14="http://schemas.microsoft.com/office/powerpoint/2010/main" val="42678236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smtClean="0">
                <a:solidFill>
                  <a:schemeClr val="tx1"/>
                </a:solidFill>
                <a:effectLst/>
                <a:latin typeface="Arial" pitchFamily="34" charset="0"/>
                <a:ea typeface="+mn-ea"/>
                <a:cs typeface="+mn-cs"/>
              </a:rPr>
              <a:t>EXERCISE – Scenarios Scene 1</a:t>
            </a:r>
            <a:endParaRPr lang="en-US" sz="1200" kern="1200" dirty="0" smtClean="0">
              <a:solidFill>
                <a:schemeClr val="tx1"/>
              </a:solidFill>
              <a:effectLst/>
              <a:latin typeface="Arial" pitchFamily="34" charset="0"/>
              <a:ea typeface="+mn-ea"/>
              <a:cs typeface="+mn-cs"/>
            </a:endParaRPr>
          </a:p>
          <a:p>
            <a:r>
              <a:rPr lang="en-US" sz="1200" kern="1200" dirty="0" smtClean="0">
                <a:solidFill>
                  <a:schemeClr val="tx1"/>
                </a:solidFill>
                <a:effectLst/>
                <a:latin typeface="Arial" pitchFamily="34" charset="0"/>
                <a:ea typeface="+mn-ea"/>
                <a:cs typeface="+mn-cs"/>
              </a:rPr>
              <a:t>Set-up: Much of the remainder of this session will focus on various steps in a single, ongoing</a:t>
            </a:r>
          </a:p>
          <a:p>
            <a:r>
              <a:rPr lang="en-US" sz="1200" kern="1200" dirty="0" smtClean="0">
                <a:solidFill>
                  <a:schemeClr val="tx1"/>
                </a:solidFill>
                <a:effectLst/>
                <a:latin typeface="Arial" pitchFamily="34" charset="0"/>
                <a:ea typeface="+mn-ea"/>
                <a:cs typeface="+mn-cs"/>
              </a:rPr>
              <a:t>exercise.  Overall, the exercise will introduce participants to a youth and identify their relationship with that youth.  To prepare this exercise, select the scenarios that you want to use. Carefully</a:t>
            </a:r>
          </a:p>
          <a:p>
            <a:r>
              <a:rPr lang="en-US" sz="1200" kern="1200" dirty="0" smtClean="0">
                <a:solidFill>
                  <a:schemeClr val="tx1"/>
                </a:solidFill>
                <a:effectLst/>
                <a:latin typeface="Arial" pitchFamily="34" charset="0"/>
                <a:ea typeface="+mn-ea"/>
                <a:cs typeface="+mn-cs"/>
              </a:rPr>
              <a:t>consider the roles that your participants play; note that you should match the severity of the scenario to the roles of the participants. Also think about including at least one parent role even in</a:t>
            </a:r>
          </a:p>
          <a:p>
            <a:r>
              <a:rPr lang="en-US" sz="1200" kern="1200" dirty="0" smtClean="0">
                <a:solidFill>
                  <a:schemeClr val="tx1"/>
                </a:solidFill>
                <a:effectLst/>
                <a:latin typeface="Arial" pitchFamily="34" charset="0"/>
                <a:ea typeface="+mn-ea"/>
                <a:cs typeface="+mn-cs"/>
              </a:rPr>
              <a:t/>
            </a:r>
            <a:br>
              <a:rPr lang="en-US" sz="1200" kern="1200" dirty="0" smtClean="0">
                <a:solidFill>
                  <a:schemeClr val="tx1"/>
                </a:solidFill>
                <a:effectLst/>
                <a:latin typeface="Arial" pitchFamily="34" charset="0"/>
                <a:ea typeface="+mn-ea"/>
                <a:cs typeface="+mn-cs"/>
              </a:rPr>
            </a:br>
            <a:r>
              <a:rPr lang="en-US" sz="1200" kern="1200" dirty="0" smtClean="0">
                <a:solidFill>
                  <a:schemeClr val="tx1"/>
                </a:solidFill>
                <a:effectLst/>
                <a:latin typeface="Arial" pitchFamily="34" charset="0"/>
                <a:ea typeface="+mn-ea"/>
                <a:cs typeface="+mn-cs"/>
              </a:rPr>
              <a:t> </a:t>
            </a:r>
          </a:p>
          <a:p>
            <a:r>
              <a:rPr lang="en-US" sz="1200" kern="1200" dirty="0" smtClean="0">
                <a:solidFill>
                  <a:schemeClr val="tx1"/>
                </a:solidFill>
                <a:effectLst/>
                <a:latin typeface="Arial" pitchFamily="34" charset="0"/>
                <a:ea typeface="+mn-ea"/>
                <a:cs typeface="+mn-cs"/>
              </a:rPr>
              <a:t>professional settings as you will often have participants who are engaged with you both professionally and in parent/guardian roles.</a:t>
            </a:r>
          </a:p>
          <a:p>
            <a:r>
              <a:rPr lang="en-US" sz="1200" kern="1200" dirty="0" smtClean="0">
                <a:solidFill>
                  <a:schemeClr val="tx1"/>
                </a:solidFill>
                <a:effectLst/>
                <a:latin typeface="Arial" pitchFamily="34" charset="0"/>
                <a:ea typeface="+mn-ea"/>
                <a:cs typeface="+mn-cs"/>
              </a:rPr>
              <a:t> </a:t>
            </a:r>
          </a:p>
          <a:p>
            <a:r>
              <a:rPr lang="en-US" sz="1200" i="1" kern="1200" dirty="0" smtClean="0">
                <a:solidFill>
                  <a:schemeClr val="tx1"/>
                </a:solidFill>
                <a:effectLst/>
                <a:latin typeface="Arial" pitchFamily="34" charset="0"/>
                <a:ea typeface="+mn-ea"/>
                <a:cs typeface="+mn-cs"/>
              </a:rPr>
              <a:t>Tip:  </a:t>
            </a:r>
            <a:r>
              <a:rPr lang="en-US" sz="1200" kern="1200" dirty="0" smtClean="0">
                <a:solidFill>
                  <a:schemeClr val="tx1"/>
                </a:solidFill>
                <a:effectLst/>
                <a:latin typeface="Arial" pitchFamily="34" charset="0"/>
                <a:ea typeface="+mn-ea"/>
                <a:cs typeface="+mn-cs"/>
              </a:rPr>
              <a:t>Consider copying each scenario onto different colors of paper so that you can easily tell which group has which scenario as the exercise continues. Then, cut the various steps (1, 2, 3, etc.) for each scenario.  You may want to organize this exercise by putting all the slips for a single youth into one envelope; however, you will only distribute one piece of the story at a time.</a:t>
            </a:r>
          </a:p>
          <a:p>
            <a:r>
              <a:rPr lang="en-US" sz="1200" kern="1200" dirty="0" smtClean="0">
                <a:solidFill>
                  <a:schemeClr val="tx1"/>
                </a:solidFill>
                <a:effectLst/>
                <a:latin typeface="Arial" pitchFamily="34" charset="0"/>
                <a:ea typeface="+mn-ea"/>
                <a:cs typeface="+mn-cs"/>
              </a:rPr>
              <a:t> </a:t>
            </a:r>
          </a:p>
          <a:p>
            <a:r>
              <a:rPr lang="en-US" sz="1200" kern="1200" dirty="0" smtClean="0">
                <a:solidFill>
                  <a:schemeClr val="tx1"/>
                </a:solidFill>
                <a:effectLst/>
                <a:latin typeface="Arial" pitchFamily="34" charset="0"/>
                <a:ea typeface="+mn-ea"/>
                <a:cs typeface="+mn-cs"/>
              </a:rPr>
              <a:t>Tell participants that you are introducing them to a youth who may need their help.  Assign a youth scenario to each table, and give them the first strip, which ends with the phrase: “how would you approach her/him?” Assign each table a role: parent/guardian, teacher, youth group leader, case worker, etc..</a:t>
            </a:r>
          </a:p>
          <a:p>
            <a:r>
              <a:rPr lang="en-US" sz="1200" kern="1200" dirty="0" smtClean="0">
                <a:solidFill>
                  <a:schemeClr val="tx1"/>
                </a:solidFill>
                <a:effectLst/>
                <a:latin typeface="Arial" pitchFamily="34" charset="0"/>
                <a:ea typeface="+mn-ea"/>
                <a:cs typeface="+mn-cs"/>
              </a:rPr>
              <a:t> </a:t>
            </a:r>
          </a:p>
          <a:p>
            <a:r>
              <a:rPr lang="en-US" sz="1200" kern="1200" dirty="0" smtClean="0">
                <a:solidFill>
                  <a:schemeClr val="tx1"/>
                </a:solidFill>
                <a:effectLst/>
                <a:latin typeface="Arial" pitchFamily="34" charset="0"/>
                <a:ea typeface="+mn-ea"/>
                <a:cs typeface="+mn-cs"/>
              </a:rPr>
              <a:t>Facilitation: Give the group five minutes to discuss how they would approach the youth, reminding them to take notes. Then, ask each group to summarize what they know so far and describe how they would reach out. (Do not tell the group that they will be getting more of the story as this session unfolds).</a:t>
            </a:r>
          </a:p>
          <a:p>
            <a:r>
              <a:rPr lang="en-US" sz="1200" kern="1200" dirty="0" smtClean="0">
                <a:solidFill>
                  <a:schemeClr val="tx1"/>
                </a:solidFill>
                <a:effectLst/>
                <a:latin typeface="Arial" pitchFamily="34" charset="0"/>
                <a:ea typeface="+mn-ea"/>
                <a:cs typeface="+mn-cs"/>
              </a:rPr>
              <a:t> </a:t>
            </a:r>
          </a:p>
          <a:p>
            <a:r>
              <a:rPr lang="en-US" sz="1200" i="1" kern="1200" dirty="0" smtClean="0">
                <a:solidFill>
                  <a:schemeClr val="tx1"/>
                </a:solidFill>
                <a:effectLst/>
                <a:latin typeface="Arial" pitchFamily="34" charset="0"/>
                <a:ea typeface="+mn-ea"/>
                <a:cs typeface="+mn-cs"/>
              </a:rPr>
              <a:t>Rather than having the participants just say what they would do, encourage them to use the actual words they would use in the conversation. This exercise is most powerful if you have the group role play actually talking to the young person.</a:t>
            </a:r>
            <a:endParaRPr lang="en-US" sz="1200" kern="1200" dirty="0" smtClean="0">
              <a:solidFill>
                <a:schemeClr val="tx1"/>
              </a:solidFill>
              <a:effectLst/>
              <a:latin typeface="Arial" pitchFamily="34" charset="0"/>
              <a:ea typeface="+mn-ea"/>
              <a:cs typeface="+mn-cs"/>
            </a:endParaRPr>
          </a:p>
          <a:p>
            <a:r>
              <a:rPr lang="en-US" sz="1200" kern="1200" dirty="0" smtClean="0">
                <a:solidFill>
                  <a:schemeClr val="tx1"/>
                </a:solidFill>
                <a:effectLst/>
                <a:latin typeface="Arial" pitchFamily="34" charset="0"/>
                <a:ea typeface="+mn-ea"/>
                <a:cs typeface="+mn-cs"/>
              </a:rPr>
              <a:t> </a:t>
            </a:r>
          </a:p>
          <a:p>
            <a:r>
              <a:rPr lang="en-US" sz="1200" kern="1200" dirty="0" smtClean="0">
                <a:solidFill>
                  <a:schemeClr val="tx1"/>
                </a:solidFill>
                <a:effectLst/>
                <a:latin typeface="Arial" pitchFamily="34" charset="0"/>
                <a:ea typeface="+mn-ea"/>
                <a:cs typeface="+mn-cs"/>
              </a:rPr>
              <a:t>Ask the groups what helped them determine whether or not their youth was in crisis. The scenarios are written so that the youth in scene one is not in crisis.</a:t>
            </a:r>
          </a:p>
          <a:p>
            <a:r>
              <a:rPr lang="en-US" sz="1200" kern="1200" dirty="0" smtClean="0">
                <a:solidFill>
                  <a:schemeClr val="tx1"/>
                </a:solidFill>
                <a:effectLst/>
                <a:latin typeface="Arial" pitchFamily="34" charset="0"/>
                <a:ea typeface="+mn-ea"/>
                <a:cs typeface="+mn-cs"/>
              </a:rPr>
              <a:t> </a:t>
            </a:r>
          </a:p>
          <a:p>
            <a:r>
              <a:rPr lang="en-US" sz="1200" kern="1200" dirty="0" smtClean="0">
                <a:solidFill>
                  <a:schemeClr val="tx1"/>
                </a:solidFill>
                <a:effectLst/>
                <a:latin typeface="Arial" pitchFamily="34" charset="0"/>
                <a:ea typeface="+mn-ea"/>
                <a:cs typeface="+mn-cs"/>
              </a:rPr>
              <a:t>Take-away: State now that they’ve explored how they may approach a youth, and assessed for if they are in crisis, that they’re now going to continue to learn about the other actions in ALGEE to help them have a conversation with the youth.</a:t>
            </a:r>
          </a:p>
          <a:p>
            <a:pPr eaLnBrk="1" hangingPunct="1"/>
            <a:endParaRPr lang="en-US" dirty="0" smtClean="0"/>
          </a:p>
        </p:txBody>
      </p:sp>
    </p:spTree>
    <p:extLst>
      <p:ext uri="{BB962C8B-B14F-4D97-AF65-F5344CB8AC3E}">
        <p14:creationId xmlns:p14="http://schemas.microsoft.com/office/powerpoint/2010/main" val="36878915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A3229C-50B0-468B-98C1-516D776E7DA6}" type="slidenum">
              <a:rPr lang="en-US" smtClean="0"/>
              <a:pPr>
                <a:defRPr/>
              </a:pPr>
              <a:t>51</a:t>
            </a:fld>
            <a:endParaRPr lang="en-US"/>
          </a:p>
        </p:txBody>
      </p:sp>
    </p:spTree>
    <p:extLst>
      <p:ext uri="{BB962C8B-B14F-4D97-AF65-F5344CB8AC3E}">
        <p14:creationId xmlns:p14="http://schemas.microsoft.com/office/powerpoint/2010/main" val="3339551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A3229C-50B0-468B-98C1-516D776E7DA6}" type="slidenum">
              <a:rPr lang="en-US" smtClean="0"/>
              <a:pPr>
                <a:defRPr/>
              </a:pPr>
              <a:t>52</a:t>
            </a:fld>
            <a:endParaRPr lang="en-US"/>
          </a:p>
        </p:txBody>
      </p:sp>
    </p:spTree>
    <p:extLst>
      <p:ext uri="{BB962C8B-B14F-4D97-AF65-F5344CB8AC3E}">
        <p14:creationId xmlns:p14="http://schemas.microsoft.com/office/powerpoint/2010/main" val="3307852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A3229C-50B0-468B-98C1-516D776E7DA6}" type="slidenum">
              <a:rPr lang="en-US" smtClean="0"/>
              <a:pPr>
                <a:defRPr/>
              </a:pPr>
              <a:t>53</a:t>
            </a:fld>
            <a:endParaRPr lang="en-US"/>
          </a:p>
        </p:txBody>
      </p:sp>
    </p:spTree>
    <p:extLst>
      <p:ext uri="{BB962C8B-B14F-4D97-AF65-F5344CB8AC3E}">
        <p14:creationId xmlns:p14="http://schemas.microsoft.com/office/powerpoint/2010/main" val="25028351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0A3229C-50B0-468B-98C1-516D776E7DA6}" type="slidenum">
              <a:rPr lang="en-US" smtClean="0"/>
              <a:pPr>
                <a:defRPr/>
              </a:pPr>
              <a:t>54</a:t>
            </a:fld>
            <a:endParaRPr lang="en-US"/>
          </a:p>
        </p:txBody>
      </p:sp>
    </p:spTree>
    <p:extLst>
      <p:ext uri="{BB962C8B-B14F-4D97-AF65-F5344CB8AC3E}">
        <p14:creationId xmlns:p14="http://schemas.microsoft.com/office/powerpoint/2010/main" val="619207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a:t>
            </a:r>
            <a:r>
              <a:rPr lang="en-US" baseline="0" dirty="0" smtClean="0"/>
              <a:t> Community/ Not Specified:</a:t>
            </a:r>
          </a:p>
          <a:p>
            <a:r>
              <a:rPr lang="en-US" dirty="0" smtClean="0"/>
              <a:t>School staff, youth groups, camps, parents, EAP, HR and Workplace Wellness</a:t>
            </a:r>
          </a:p>
          <a:p>
            <a:r>
              <a:rPr lang="en-US" dirty="0" smtClean="0"/>
              <a:t>College and University</a:t>
            </a:r>
          </a:p>
          <a:p>
            <a:r>
              <a:rPr lang="en-US" dirty="0" smtClean="0"/>
              <a:t>Faith Community</a:t>
            </a:r>
          </a:p>
          <a:p>
            <a:r>
              <a:rPr lang="en-US" dirty="0" smtClean="0"/>
              <a:t>Government Employees and Elected Officials</a:t>
            </a:r>
          </a:p>
          <a:p>
            <a:r>
              <a:rPr lang="en-US" dirty="0" smtClean="0"/>
              <a:t>Law Enforcement and Public Safety</a:t>
            </a:r>
          </a:p>
          <a:p>
            <a:r>
              <a:rPr lang="en-US" dirty="0" smtClean="0"/>
              <a:t>Libraries</a:t>
            </a:r>
          </a:p>
          <a:p>
            <a:r>
              <a:rPr lang="en-US" dirty="0" smtClean="0"/>
              <a:t>Social Service Agencies and Homeless Shelters</a:t>
            </a:r>
          </a:p>
          <a:p>
            <a:endParaRPr lang="en-US" dirty="0"/>
          </a:p>
        </p:txBody>
      </p:sp>
      <p:sp>
        <p:nvSpPr>
          <p:cNvPr id="4" name="Slide Number Placeholder 3"/>
          <p:cNvSpPr>
            <a:spLocks noGrp="1"/>
          </p:cNvSpPr>
          <p:nvPr>
            <p:ph type="sldNum" sz="quarter" idx="10"/>
          </p:nvPr>
        </p:nvSpPr>
        <p:spPr/>
        <p:txBody>
          <a:bodyPr/>
          <a:lstStyle/>
          <a:p>
            <a:pPr>
              <a:defRPr/>
            </a:pPr>
            <a:fld id="{90A3229C-50B0-468B-98C1-516D776E7DA6}"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3926935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w="9525"/>
        </p:spPr>
        <p:txBody>
          <a:bodyPr/>
          <a:lstStyle/>
          <a:p>
            <a:endParaRPr lang="en-US" dirty="0" smtClean="0">
              <a:latin typeface="Arial" pitchFamily="34" charset="0"/>
            </a:endParaRPr>
          </a:p>
        </p:txBody>
      </p:sp>
      <p:sp>
        <p:nvSpPr>
          <p:cNvPr id="48132" name="Slide Number Placeholder 3"/>
          <p:cNvSpPr>
            <a:spLocks noGrp="1"/>
          </p:cNvSpPr>
          <p:nvPr>
            <p:ph type="sldNum" sz="quarter" idx="5"/>
          </p:nvPr>
        </p:nvSpPr>
        <p:spPr>
          <a:noFill/>
        </p:spPr>
        <p:txBody>
          <a:bodyPr/>
          <a:lstStyle/>
          <a:p>
            <a:fld id="{4B90E814-BC05-491B-8784-616ECA5F3A44}" type="slidenum">
              <a:rPr lang="en-US" smtClean="0">
                <a:solidFill>
                  <a:prstClr val="black"/>
                </a:solidFill>
                <a:latin typeface="Times New Roman" pitchFamily="18" charset="0"/>
                <a:ea typeface="MS PGothic" pitchFamily="34" charset="-128"/>
                <a:cs typeface="ヒラギノ角ゴ Pro W3"/>
                <a:sym typeface="Arial" pitchFamily="34" charset="0"/>
              </a:rPr>
              <a:pPr/>
              <a:t>8</a:t>
            </a:fld>
            <a:endParaRPr lang="en-US" smtClean="0">
              <a:solidFill>
                <a:prstClr val="black"/>
              </a:solidFill>
              <a:latin typeface="Times New Roman" pitchFamily="18" charset="0"/>
              <a:ea typeface="MS PGothic" pitchFamily="34" charset="-128"/>
              <a:cs typeface="ヒラギノ角ゴ Pro W3"/>
              <a:sym typeface="Arial" pitchFamily="34" charset="0"/>
            </a:endParaRPr>
          </a:p>
        </p:txBody>
      </p:sp>
    </p:spTree>
    <p:extLst>
      <p:ext uri="{BB962C8B-B14F-4D97-AF65-F5344CB8AC3E}">
        <p14:creationId xmlns:p14="http://schemas.microsoft.com/office/powerpoint/2010/main" val="372586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w="9525"/>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2000" dirty="0" smtClean="0">
              <a:solidFill>
                <a:srgbClr val="FF0000"/>
              </a:solidFill>
              <a:latin typeface="+mj-lt"/>
              <a:cs typeface="ヒラギノ角ゴ Pro W3"/>
            </a:endParaRPr>
          </a:p>
          <a:p>
            <a:endParaRPr lang="en-US" dirty="0" smtClean="0">
              <a:latin typeface="Arial" pitchFamily="34" charset="0"/>
            </a:endParaRPr>
          </a:p>
        </p:txBody>
      </p:sp>
      <p:sp>
        <p:nvSpPr>
          <p:cNvPr id="20484" name="Slide Number Placeholder 3"/>
          <p:cNvSpPr>
            <a:spLocks noGrp="1"/>
          </p:cNvSpPr>
          <p:nvPr>
            <p:ph type="sldNum" sz="quarter" idx="5"/>
          </p:nvPr>
        </p:nvSpPr>
        <p:spPr>
          <a:noFill/>
        </p:spPr>
        <p:txBody>
          <a:bodyPr/>
          <a:lstStyle/>
          <a:p>
            <a:fld id="{32D93B65-D2AE-4577-9E27-EE0AB25ADD71}" type="slidenum">
              <a:rPr lang="en-US" smtClean="0">
                <a:solidFill>
                  <a:prstClr val="black"/>
                </a:solidFill>
                <a:latin typeface="Times New Roman" pitchFamily="18" charset="0"/>
                <a:ea typeface="MS PGothic" pitchFamily="34" charset="-128"/>
                <a:cs typeface="ヒラギノ角ゴ Pro W3"/>
                <a:sym typeface="Arial" pitchFamily="34" charset="0"/>
              </a:rPr>
              <a:pPr/>
              <a:t>9</a:t>
            </a:fld>
            <a:endParaRPr lang="en-US" smtClean="0">
              <a:solidFill>
                <a:prstClr val="black"/>
              </a:solidFill>
              <a:latin typeface="Times New Roman" pitchFamily="18" charset="0"/>
              <a:ea typeface="MS PGothic" pitchFamily="34" charset="-128"/>
              <a:cs typeface="ヒラギノ角ゴ Pro W3"/>
              <a:sym typeface="Arial" pitchFamily="34" charset="0"/>
            </a:endParaRPr>
          </a:p>
        </p:txBody>
      </p:sp>
    </p:spTree>
    <p:extLst>
      <p:ext uri="{BB962C8B-B14F-4D97-AF65-F5344CB8AC3E}">
        <p14:creationId xmlns:p14="http://schemas.microsoft.com/office/powerpoint/2010/main" val="360711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w="9525"/>
        </p:spPr>
        <p:txBody>
          <a:bodyPr/>
          <a:lstStyle/>
          <a:p>
            <a:endParaRPr lang="en-US" smtClean="0">
              <a:latin typeface="Arial" pitchFamily="34" charset="0"/>
            </a:endParaRPr>
          </a:p>
        </p:txBody>
      </p:sp>
      <p:sp>
        <p:nvSpPr>
          <p:cNvPr id="24580" name="Slide Number Placeholder 3"/>
          <p:cNvSpPr>
            <a:spLocks noGrp="1"/>
          </p:cNvSpPr>
          <p:nvPr>
            <p:ph type="sldNum" sz="quarter" idx="5"/>
          </p:nvPr>
        </p:nvSpPr>
        <p:spPr>
          <a:noFill/>
        </p:spPr>
        <p:txBody>
          <a:bodyPr/>
          <a:lstStyle/>
          <a:p>
            <a:fld id="{F8320E8A-5C2D-4D29-93E9-3DF6849E6B33}" type="slidenum">
              <a:rPr lang="en-US" smtClean="0">
                <a:latin typeface="Times New Roman" pitchFamily="18" charset="0"/>
                <a:ea typeface="MS PGothic" pitchFamily="34" charset="-128"/>
                <a:cs typeface="ヒラギノ角ゴ Pro W3"/>
                <a:sym typeface="Arial" pitchFamily="34" charset="0"/>
              </a:rPr>
              <a:pPr/>
              <a:t>10</a:t>
            </a:fld>
            <a:endParaRPr lang="en-US" smtClean="0">
              <a:latin typeface="Times New Roman" pitchFamily="18" charset="0"/>
              <a:ea typeface="MS PGothic" pitchFamily="34" charset="-128"/>
              <a:cs typeface="ヒラギノ角ゴ Pro W3"/>
              <a:sym typeface="Arial" pitchFamily="34" charset="0"/>
            </a:endParaRPr>
          </a:p>
        </p:txBody>
      </p:sp>
    </p:spTree>
    <p:extLst>
      <p:ext uri="{BB962C8B-B14F-4D97-AF65-F5344CB8AC3E}">
        <p14:creationId xmlns:p14="http://schemas.microsoft.com/office/powerpoint/2010/main" val="508685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A3229C-50B0-468B-98C1-516D776E7DA6}" type="slidenum">
              <a:rPr lang="en-US" smtClean="0"/>
              <a:pPr>
                <a:defRPr/>
              </a:pPr>
              <a:t>11</a:t>
            </a:fld>
            <a:endParaRPr lang="en-US"/>
          </a:p>
        </p:txBody>
      </p:sp>
    </p:spTree>
    <p:extLst>
      <p:ext uri="{BB962C8B-B14F-4D97-AF65-F5344CB8AC3E}">
        <p14:creationId xmlns:p14="http://schemas.microsoft.com/office/powerpoint/2010/main" val="2907627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4008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8"/>
          <p:cNvSpPr>
            <a:spLocks noGrp="1"/>
          </p:cNvSpPr>
          <p:nvPr>
            <p:ph type="sldNum" sz="quarter" idx="10"/>
          </p:nvPr>
        </p:nvSpPr>
        <p:spPr/>
        <p:txBody>
          <a:bodyPr/>
          <a:lstStyle>
            <a:lvl1pPr>
              <a:defRPr/>
            </a:lvl1pPr>
          </a:lstStyle>
          <a:p>
            <a:pPr>
              <a:defRPr/>
            </a:pPr>
            <a:fld id="{AB7143B8-1629-466A-A8A0-2D5CDBA49A45}" type="slidenum">
              <a:rPr lang="en-US"/>
              <a:pPr>
                <a:defRPr/>
              </a:pPr>
              <a:t>‹#›</a:t>
            </a:fld>
            <a:endParaRPr lang="en-US"/>
          </a:p>
        </p:txBody>
      </p:sp>
    </p:spTree>
    <p:extLst>
      <p:ext uri="{BB962C8B-B14F-4D97-AF65-F5344CB8AC3E}">
        <p14:creationId xmlns:p14="http://schemas.microsoft.com/office/powerpoint/2010/main" val="411173588"/>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8"/>
          <p:cNvSpPr>
            <a:spLocks noGrp="1"/>
          </p:cNvSpPr>
          <p:nvPr>
            <p:ph type="sldNum" sz="quarter" idx="10"/>
          </p:nvPr>
        </p:nvSpPr>
        <p:spPr/>
        <p:txBody>
          <a:bodyPr/>
          <a:lstStyle>
            <a:lvl1pPr>
              <a:defRPr/>
            </a:lvl1pPr>
          </a:lstStyle>
          <a:p>
            <a:pPr>
              <a:defRPr/>
            </a:pPr>
            <a:fld id="{F3A4CE1E-8DEF-46F3-92AC-6F0E0B2A2199}" type="slidenum">
              <a:rPr lang="en-US"/>
              <a:pPr>
                <a:defRPr/>
              </a:pPr>
              <a:t>‹#›</a:t>
            </a:fld>
            <a:endParaRPr lang="en-US"/>
          </a:p>
        </p:txBody>
      </p:sp>
    </p:spTree>
    <p:extLst>
      <p:ext uri="{BB962C8B-B14F-4D97-AF65-F5344CB8AC3E}">
        <p14:creationId xmlns:p14="http://schemas.microsoft.com/office/powerpoint/2010/main" val="51470645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el og indholdsobjekt">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EE03230-DB88-41D6-A1FC-ADDF6E4A23F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130425"/>
            <a:ext cx="70866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9117033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180217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7799" y="4406900"/>
            <a:ext cx="6858001"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447799" y="2906713"/>
            <a:ext cx="68580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5431895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600200"/>
            <a:ext cx="3429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5814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2324558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67056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1733550"/>
            <a:ext cx="3506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373312"/>
            <a:ext cx="3506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49825" y="1733550"/>
            <a:ext cx="35845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9825" y="2373312"/>
            <a:ext cx="35845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4928652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5651568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199085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8"/>
          <p:cNvSpPr>
            <a:spLocks noGrp="1"/>
          </p:cNvSpPr>
          <p:nvPr>
            <p:ph type="sldNum" sz="quarter" idx="10"/>
          </p:nvPr>
        </p:nvSpPr>
        <p:spPr/>
        <p:txBody>
          <a:bodyPr/>
          <a:lstStyle>
            <a:lvl1pPr>
              <a:defRPr/>
            </a:lvl1pPr>
          </a:lstStyle>
          <a:p>
            <a:pPr>
              <a:defRPr/>
            </a:pPr>
            <a:fld id="{F3A4CE1E-8DEF-46F3-92AC-6F0E0B2A2199}" type="slidenum">
              <a:rPr lang="en-US"/>
              <a:pPr>
                <a:defRPr/>
              </a:pPr>
              <a:t>‹#›</a:t>
            </a:fld>
            <a:endParaRPr lang="en-US"/>
          </a:p>
        </p:txBody>
      </p:sp>
    </p:spTree>
    <p:extLst>
      <p:ext uri="{BB962C8B-B14F-4D97-AF65-F5344CB8AC3E}">
        <p14:creationId xmlns:p14="http://schemas.microsoft.com/office/powerpoint/2010/main" val="514706455"/>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273050"/>
            <a:ext cx="251460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38600" y="273050"/>
            <a:ext cx="426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71600" y="1435100"/>
            <a:ext cx="25146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415202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sym typeface="Arial" charset="0"/>
              </a:rPr>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2688260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411518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88"/>
            <a:ext cx="2057400" cy="68595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1588"/>
            <a:ext cx="5029200" cy="6859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686874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4008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8"/>
          <p:cNvSpPr>
            <a:spLocks noGrp="1"/>
          </p:cNvSpPr>
          <p:nvPr>
            <p:ph type="sldNum" sz="quarter" idx="10"/>
          </p:nvPr>
        </p:nvSpPr>
        <p:spPr/>
        <p:txBody>
          <a:bodyPr/>
          <a:lstStyle>
            <a:lvl1pPr>
              <a:defRPr/>
            </a:lvl1pPr>
          </a:lstStyle>
          <a:p>
            <a:pPr>
              <a:defRPr/>
            </a:pPr>
            <a:fld id="{AB7143B8-1629-466A-A8A0-2D5CDBA49A4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80823307"/>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8"/>
          <p:cNvSpPr>
            <a:spLocks noGrp="1"/>
          </p:cNvSpPr>
          <p:nvPr>
            <p:ph type="sldNum" sz="quarter" idx="10"/>
          </p:nvPr>
        </p:nvSpPr>
        <p:spPr/>
        <p:txBody>
          <a:bodyPr/>
          <a:lstStyle>
            <a:lvl1pPr>
              <a:defRPr/>
            </a:lvl1pPr>
          </a:lstStyle>
          <a:p>
            <a:pPr>
              <a:defRPr/>
            </a:pPr>
            <a:fld id="{F3A4CE1E-8DEF-46F3-92AC-6F0E0B2A21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92139277"/>
      </p:ext>
    </p:extLst>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BEE03230-DB88-41D6-A1FC-ADDF6E4A23F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182612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4008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8"/>
          <p:cNvSpPr>
            <a:spLocks noGrp="1"/>
          </p:cNvSpPr>
          <p:nvPr>
            <p:ph type="sldNum" sz="quarter" idx="10"/>
          </p:nvPr>
        </p:nvSpPr>
        <p:spPr/>
        <p:txBody>
          <a:bodyPr/>
          <a:lstStyle>
            <a:lvl1pPr>
              <a:defRPr/>
            </a:lvl1pPr>
          </a:lstStyle>
          <a:p>
            <a:pPr>
              <a:defRPr/>
            </a:pPr>
            <a:fld id="{AB7143B8-1629-466A-A8A0-2D5CDBA49A4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80823307"/>
      </p:ext>
    </p:extLst>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8"/>
          <p:cNvSpPr>
            <a:spLocks noGrp="1"/>
          </p:cNvSpPr>
          <p:nvPr>
            <p:ph type="sldNum" sz="quarter" idx="10"/>
          </p:nvPr>
        </p:nvSpPr>
        <p:spPr/>
        <p:txBody>
          <a:bodyPr/>
          <a:lstStyle>
            <a:lvl1pPr>
              <a:defRPr/>
            </a:lvl1pPr>
          </a:lstStyle>
          <a:p>
            <a:pPr>
              <a:defRPr/>
            </a:pPr>
            <a:fld id="{F3A4CE1E-8DEF-46F3-92AC-6F0E0B2A21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92139277"/>
      </p:ext>
    </p:extLst>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BEE03230-DB88-41D6-A1FC-ADDF6E4A23F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18261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fld id="{A30F7E27-5449-4A07-82A6-47D5E6260833}" type="datetimeFigureOut">
              <a:rPr lang="en-US" smtClean="0"/>
              <a:pPr>
                <a:defRPr/>
              </a:pPr>
              <a:t>5/3/2014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8448AE2-A694-4341-B12A-78B917E5C926}" type="slidenum">
              <a:rPr lang="en-US" smtClean="0"/>
              <a:pPr>
                <a:defRPr/>
              </a:pPr>
              <a:t>‹#›</a:t>
            </a:fld>
            <a:endParaRPr lang="en-US" dirty="0"/>
          </a:p>
        </p:txBody>
      </p:sp>
    </p:spTree>
    <p:extLst>
      <p:ext uri="{BB962C8B-B14F-4D97-AF65-F5344CB8AC3E}">
        <p14:creationId xmlns:p14="http://schemas.microsoft.com/office/powerpoint/2010/main" val="20034629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4008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8"/>
          <p:cNvSpPr>
            <a:spLocks noGrp="1"/>
          </p:cNvSpPr>
          <p:nvPr>
            <p:ph type="sldNum" sz="quarter" idx="10"/>
          </p:nvPr>
        </p:nvSpPr>
        <p:spPr/>
        <p:txBody>
          <a:bodyPr/>
          <a:lstStyle>
            <a:lvl1pPr>
              <a:defRPr/>
            </a:lvl1pPr>
          </a:lstStyle>
          <a:p>
            <a:pPr>
              <a:defRPr/>
            </a:pPr>
            <a:fld id="{AB7143B8-1629-466A-A8A0-2D5CDBA49A4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65979801"/>
      </p:ext>
    </p:extLst>
  </p:cSld>
  <p:clrMapOvr>
    <a:masterClrMapping/>
  </p:clrMapOv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8"/>
          <p:cNvSpPr>
            <a:spLocks noGrp="1"/>
          </p:cNvSpPr>
          <p:nvPr>
            <p:ph type="sldNum" sz="quarter" idx="10"/>
          </p:nvPr>
        </p:nvSpPr>
        <p:spPr/>
        <p:txBody>
          <a:bodyPr/>
          <a:lstStyle>
            <a:lvl1pPr>
              <a:defRPr/>
            </a:lvl1pPr>
          </a:lstStyle>
          <a:p>
            <a:pPr>
              <a:defRPr/>
            </a:pPr>
            <a:fld id="{F3A4CE1E-8DEF-46F3-92AC-6F0E0B2A21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45147570"/>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Content Placeholder 2"/>
          <p:cNvSpPr txBox="1">
            <a:spLocks/>
          </p:cNvSpPr>
          <p:nvPr userDrawn="1"/>
        </p:nvSpPr>
        <p:spPr bwMode="auto">
          <a:xfrm>
            <a:off x="6300788" y="1150938"/>
            <a:ext cx="25701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l" defTabSz="457200" rtl="0" eaLnBrk="0" fontAlgn="base" hangingPunct="0">
              <a:spcBef>
                <a:spcPct val="20000"/>
              </a:spcBef>
              <a:spcAft>
                <a:spcPct val="0"/>
              </a:spcAft>
              <a:buClr>
                <a:srgbClr val="609BCD"/>
              </a:buClr>
              <a:buSzPct val="110000"/>
              <a:buFontTx/>
              <a:buNone/>
              <a:defRPr sz="1100" kern="1200" spc="0" baseline="0">
                <a:solidFill>
                  <a:srgbClr val="000000"/>
                </a:solidFill>
                <a:latin typeface="Open Sans"/>
                <a:ea typeface="ＭＳ Ｐゴシック" charset="0"/>
                <a:cs typeface="Open Sans"/>
              </a:defRPr>
            </a:lvl1pPr>
            <a:lvl2pPr marL="742950" indent="-285750" algn="l" defTabSz="457200" rtl="0" eaLnBrk="0" fontAlgn="base" hangingPunct="0">
              <a:spcBef>
                <a:spcPct val="20000"/>
              </a:spcBef>
              <a:spcAft>
                <a:spcPct val="0"/>
              </a:spcAft>
              <a:buClr>
                <a:srgbClr val="609BCD"/>
              </a:buClr>
              <a:buSzPct val="125000"/>
              <a:buFont typeface="Lucida Grande" charset="0"/>
              <a:buChar char="»"/>
              <a:defRPr kern="1200">
                <a:solidFill>
                  <a:srgbClr val="000000"/>
                </a:solidFill>
                <a:latin typeface="Open Sans"/>
                <a:ea typeface="ＭＳ Ｐゴシック" charset="0"/>
                <a:cs typeface="Open Sans"/>
              </a:defRPr>
            </a:lvl2pPr>
            <a:lvl3pPr marL="1143000" indent="-228600" algn="l" defTabSz="457200" rtl="0" eaLnBrk="0" fontAlgn="base" hangingPunct="0">
              <a:spcBef>
                <a:spcPct val="20000"/>
              </a:spcBef>
              <a:spcAft>
                <a:spcPct val="0"/>
              </a:spcAft>
              <a:buClr>
                <a:srgbClr val="609BCD"/>
              </a:buClr>
              <a:buFont typeface="Lucida Grande" charset="0"/>
              <a:buChar char="●"/>
              <a:defRPr sz="1600" kern="1200">
                <a:solidFill>
                  <a:srgbClr val="000000"/>
                </a:solidFill>
                <a:latin typeface="Open Sans"/>
                <a:ea typeface="ＭＳ Ｐゴシック" charset="0"/>
                <a:cs typeface="Open Sans"/>
              </a:defRPr>
            </a:lvl3pPr>
            <a:lvl4pPr marL="1600200" indent="-228600" algn="l" defTabSz="457200" rtl="0" eaLnBrk="0" fontAlgn="base" hangingPunct="0">
              <a:spcBef>
                <a:spcPct val="20000"/>
              </a:spcBef>
              <a:spcAft>
                <a:spcPct val="0"/>
              </a:spcAft>
              <a:buClr>
                <a:srgbClr val="609BCD"/>
              </a:buClr>
              <a:buFont typeface="Courier New" charset="0"/>
              <a:buChar char="o"/>
              <a:defRPr sz="1400" kern="1200">
                <a:solidFill>
                  <a:srgbClr val="000000"/>
                </a:solidFill>
                <a:latin typeface="Open Sans"/>
                <a:ea typeface="ＭＳ Ｐゴシック" charset="0"/>
                <a:cs typeface="Open Sans"/>
              </a:defRPr>
            </a:lvl4pPr>
            <a:lvl5pPr marL="2057400" indent="-228600" algn="l" defTabSz="457200" rtl="0" eaLnBrk="0" fontAlgn="base" hangingPunct="0">
              <a:spcBef>
                <a:spcPct val="20000"/>
              </a:spcBef>
              <a:spcAft>
                <a:spcPct val="0"/>
              </a:spcAft>
              <a:buClr>
                <a:srgbClr val="609BCD"/>
              </a:buClr>
              <a:buFont typeface="Arial" charset="0"/>
              <a:buChar char="•"/>
              <a:defRPr sz="1400" kern="1200">
                <a:solidFill>
                  <a:srgbClr val="000000"/>
                </a:solidFill>
                <a:latin typeface="Open Sans"/>
                <a:ea typeface="ＭＳ Ｐゴシック" charset="0"/>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dist">
              <a:defRPr/>
            </a:pPr>
            <a:r>
              <a:rPr lang="en-US" dirty="0" smtClean="0">
                <a:solidFill>
                  <a:srgbClr val="FFFFFF"/>
                </a:solidFill>
                <a:latin typeface="Arial"/>
                <a:cs typeface="Arial"/>
              </a:rPr>
              <a:t>www.</a:t>
            </a:r>
            <a:r>
              <a:rPr lang="en-US" b="1" dirty="0" smtClean="0">
                <a:solidFill>
                  <a:srgbClr val="FFFFFF"/>
                </a:solidFill>
                <a:latin typeface="Arial"/>
                <a:cs typeface="Arial"/>
              </a:rPr>
              <a:t>TheNationalCouncil</a:t>
            </a:r>
            <a:r>
              <a:rPr lang="en-US" dirty="0" smtClean="0">
                <a:solidFill>
                  <a:srgbClr val="FFFFFF"/>
                </a:solidFill>
                <a:latin typeface="Arial"/>
                <a:cs typeface="Arial"/>
              </a:rPr>
              <a:t>.org</a:t>
            </a:r>
          </a:p>
          <a:p>
            <a:pPr algn="dist">
              <a:defRPr/>
            </a:pPr>
            <a:endParaRPr lang="en-US" dirty="0">
              <a:solidFill>
                <a:srgbClr val="FFFFFF"/>
              </a:solidFill>
              <a:latin typeface="Open Sans" charset="0"/>
            </a:endParaRPr>
          </a:p>
        </p:txBody>
      </p:sp>
      <p:sp>
        <p:nvSpPr>
          <p:cNvPr id="14" name="Title Placeholder 1"/>
          <p:cNvSpPr>
            <a:spLocks noGrp="1"/>
          </p:cNvSpPr>
          <p:nvPr>
            <p:ph type="title"/>
          </p:nvPr>
        </p:nvSpPr>
        <p:spPr bwMode="auto">
          <a:xfrm>
            <a:off x="3206071" y="268326"/>
            <a:ext cx="5812844"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aseline="0">
                <a:solidFill>
                  <a:srgbClr val="E9B12B"/>
                </a:solidFill>
              </a:defRPr>
            </a:lvl1pPr>
          </a:lstStyle>
          <a:p>
            <a:r>
              <a:rPr lang="en-US" dirty="0" smtClean="0"/>
              <a:t>Click to edit Master title style</a:t>
            </a:r>
            <a:endParaRPr lang="en-US" dirty="0"/>
          </a:p>
        </p:txBody>
      </p:sp>
      <p:sp>
        <p:nvSpPr>
          <p:cNvPr id="15" name="Text Placeholder 2"/>
          <p:cNvSpPr>
            <a:spLocks noGrp="1"/>
          </p:cNvSpPr>
          <p:nvPr>
            <p:ph idx="1"/>
          </p:nvPr>
        </p:nvSpPr>
        <p:spPr bwMode="auto">
          <a:xfrm>
            <a:off x="1666383" y="1995361"/>
            <a:ext cx="5548794" cy="3466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endParaRPr lang="en-US" noProof="0" dirty="0"/>
          </a:p>
        </p:txBody>
      </p:sp>
      <p:sp>
        <p:nvSpPr>
          <p:cNvPr id="5" name="Slide Number Placeholder 5"/>
          <p:cNvSpPr>
            <a:spLocks noGrp="1"/>
          </p:cNvSpPr>
          <p:nvPr>
            <p:ph type="sldNum" sz="quarter" idx="10"/>
          </p:nvPr>
        </p:nvSpPr>
        <p:spPr>
          <a:xfrm>
            <a:off x="8477250" y="6488113"/>
            <a:ext cx="666750" cy="233362"/>
          </a:xfrm>
        </p:spPr>
        <p:txBody>
          <a:bodyPr/>
          <a:lstStyle>
            <a:lvl1pPr>
              <a:defRPr smtClean="0">
                <a:solidFill>
                  <a:srgbClr val="FFFFFF"/>
                </a:solidFill>
              </a:defRPr>
            </a:lvl1pPr>
          </a:lstStyle>
          <a:p>
            <a:pPr>
              <a:defRPr/>
            </a:pPr>
            <a:fld id="{38587869-EC09-4586-AC65-CE5556CF7E74}" type="slidenum">
              <a:rPr lang="en-US"/>
              <a:pPr>
                <a:defRPr/>
              </a:pPr>
              <a:t>‹#›</a:t>
            </a:fld>
            <a:endParaRPr lang="en-US" dirty="0"/>
          </a:p>
        </p:txBody>
      </p:sp>
    </p:spTree>
    <p:extLst>
      <p:ext uri="{BB962C8B-B14F-4D97-AF65-F5344CB8AC3E}">
        <p14:creationId xmlns:p14="http://schemas.microsoft.com/office/powerpoint/2010/main" val="3279915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pPr>
              <a:defRPr/>
            </a:pPr>
            <a:fld id="{600081AC-20AE-448A-87FE-BB42F4A276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34109728"/>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4008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8"/>
          <p:cNvSpPr>
            <a:spLocks noGrp="1"/>
          </p:cNvSpPr>
          <p:nvPr>
            <p:ph type="sldNum" sz="quarter" idx="10"/>
          </p:nvPr>
        </p:nvSpPr>
        <p:spPr/>
        <p:txBody>
          <a:bodyPr/>
          <a:lstStyle>
            <a:lvl1pPr>
              <a:defRPr/>
            </a:lvl1pPr>
          </a:lstStyle>
          <a:p>
            <a:pPr>
              <a:defRPr/>
            </a:pPr>
            <a:fld id="{AB7143B8-1629-466A-A8A0-2D5CDBA49A45}" type="slidenum">
              <a:rPr lang="en-US"/>
              <a:pPr>
                <a:defRPr/>
              </a:pPr>
              <a:t>‹#›</a:t>
            </a:fld>
            <a:endParaRPr lang="en-US"/>
          </a:p>
        </p:txBody>
      </p:sp>
    </p:spTree>
    <p:extLst>
      <p:ext uri="{BB962C8B-B14F-4D97-AF65-F5344CB8AC3E}">
        <p14:creationId xmlns:p14="http://schemas.microsoft.com/office/powerpoint/2010/main" val="411173588"/>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8"/>
          <p:cNvSpPr>
            <a:spLocks noGrp="1"/>
          </p:cNvSpPr>
          <p:nvPr>
            <p:ph type="sldNum" sz="quarter" idx="10"/>
          </p:nvPr>
        </p:nvSpPr>
        <p:spPr/>
        <p:txBody>
          <a:bodyPr/>
          <a:lstStyle>
            <a:lvl1pPr>
              <a:defRPr/>
            </a:lvl1pPr>
          </a:lstStyle>
          <a:p>
            <a:pPr>
              <a:defRPr/>
            </a:pPr>
            <a:fld id="{F3A4CE1E-8DEF-46F3-92AC-6F0E0B2A2199}" type="slidenum">
              <a:rPr lang="en-US"/>
              <a:pPr>
                <a:defRPr/>
              </a:pPr>
              <a:t>‹#›</a:t>
            </a:fld>
            <a:endParaRPr lang="en-US"/>
          </a:p>
        </p:txBody>
      </p:sp>
    </p:spTree>
    <p:extLst>
      <p:ext uri="{BB962C8B-B14F-4D97-AF65-F5344CB8AC3E}">
        <p14:creationId xmlns:p14="http://schemas.microsoft.com/office/powerpoint/2010/main" val="51470645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el og indholdsobjekt">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4008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8"/>
          <p:cNvSpPr>
            <a:spLocks noGrp="1"/>
          </p:cNvSpPr>
          <p:nvPr>
            <p:ph type="sldNum" sz="quarter" idx="10"/>
          </p:nvPr>
        </p:nvSpPr>
        <p:spPr/>
        <p:txBody>
          <a:bodyPr/>
          <a:lstStyle>
            <a:lvl1pPr>
              <a:defRPr/>
            </a:lvl1pPr>
          </a:lstStyle>
          <a:p>
            <a:pPr>
              <a:defRPr/>
            </a:pPr>
            <a:fld id="{AB7143B8-1629-466A-A8A0-2D5CDBA49A45}" type="slidenum">
              <a:rPr lang="en-US"/>
              <a:pPr>
                <a:defRPr/>
              </a:pPr>
              <a:t>‹#›</a:t>
            </a:fld>
            <a:endParaRPr lang="en-US"/>
          </a:p>
        </p:txBody>
      </p:sp>
    </p:spTree>
    <p:extLst>
      <p:ext uri="{BB962C8B-B14F-4D97-AF65-F5344CB8AC3E}">
        <p14:creationId xmlns:p14="http://schemas.microsoft.com/office/powerpoint/2010/main" val="41117358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slideLayout" Target="../slideLayouts/slideLayout3.xml"/><Relationship Id="rId7"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2.wmf"/><Relationship Id="rId5" Type="http://schemas.openxmlformats.org/officeDocument/2006/relationships/image" Target="../media/image1.w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2.wmf"/><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wmf"/><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wmf"/><Relationship Id="rId5" Type="http://schemas.openxmlformats.org/officeDocument/2006/relationships/image" Target="../media/image1.wmf"/><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wmf"/><Relationship Id="rId5" Type="http://schemas.openxmlformats.org/officeDocument/2006/relationships/image" Target="../media/image1.wmf"/><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image" Target="../media/image2.wmf"/><Relationship Id="rId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4" descr="12_MHFA_participants_temp.wmf"/>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0" y="793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990600"/>
            <a:ext cx="7010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p>
            <a:pPr lvl="0"/>
            <a:r>
              <a:rPr lang="en-US" smtClean="0">
                <a:sym typeface="Arial" pitchFamily="34" charset="0"/>
              </a:rPr>
              <a:t>Click to edit Master title style</a:t>
            </a:r>
          </a:p>
        </p:txBody>
      </p:sp>
      <p:sp>
        <p:nvSpPr>
          <p:cNvPr id="2052" name="Rectangle 3"/>
          <p:cNvSpPr>
            <a:spLocks noGrp="1" noChangeArrowheads="1"/>
          </p:cNvSpPr>
          <p:nvPr>
            <p:ph type="body" idx="1"/>
          </p:nvPr>
        </p:nvSpPr>
        <p:spPr bwMode="auto">
          <a:xfrm>
            <a:off x="457200" y="1752600"/>
            <a:ext cx="6858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p>
            <a:pPr lvl="0"/>
            <a:r>
              <a:rPr lang="en-US" smtClean="0">
                <a:sym typeface="Arial" pitchFamily="34" charset="0"/>
              </a:rPr>
              <a:t>Click to edit Master text styles</a:t>
            </a:r>
          </a:p>
          <a:p>
            <a:pPr lvl="1"/>
            <a:r>
              <a:rPr lang="en-US" smtClean="0">
                <a:sym typeface="Arial" pitchFamily="34" charset="0"/>
              </a:rPr>
              <a:t>Second level</a:t>
            </a:r>
          </a:p>
          <a:p>
            <a:pPr lvl="2"/>
            <a:r>
              <a:rPr lang="en-US" smtClean="0">
                <a:sym typeface="Arial" pitchFamily="34" charset="0"/>
              </a:rPr>
              <a:t>Third level</a:t>
            </a:r>
          </a:p>
          <a:p>
            <a:pPr lvl="3"/>
            <a:r>
              <a:rPr lang="en-US" smtClean="0">
                <a:sym typeface="Arial" pitchFamily="34" charset="0"/>
              </a:rPr>
              <a:t>Fourth level</a:t>
            </a:r>
          </a:p>
          <a:p>
            <a:pPr lvl="4"/>
            <a:r>
              <a:rPr lang="en-US" smtClean="0">
                <a:sym typeface="Arial" pitchFamily="34" charset="0"/>
              </a:rPr>
              <a:t>Fifth level</a:t>
            </a:r>
          </a:p>
        </p:txBody>
      </p:sp>
      <p:sp>
        <p:nvSpPr>
          <p:cNvPr id="9" name="Slide Number Placeholder 8"/>
          <p:cNvSpPr>
            <a:spLocks noGrp="1"/>
          </p:cNvSpPr>
          <p:nvPr>
            <p:ph type="sldNum" sz="quarter" idx="4"/>
          </p:nvPr>
        </p:nvSpPr>
        <p:spPr>
          <a:xfrm>
            <a:off x="8763000" y="6553200"/>
            <a:ext cx="381000" cy="304800"/>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bg1"/>
                </a:solidFill>
                <a:latin typeface="Arial" charset="0"/>
                <a:ea typeface="+mn-ea"/>
                <a:cs typeface="+mn-cs"/>
              </a:defRPr>
            </a:lvl1pPr>
          </a:lstStyle>
          <a:p>
            <a:pPr>
              <a:defRPr/>
            </a:pPr>
            <a:fld id="{D215C34F-0A74-4E6E-B939-B489A04BA964}" type="slidenum">
              <a:rPr lang="en-US"/>
              <a:pPr>
                <a:defRPr/>
              </a:pPr>
              <a:t>‹#›</a:t>
            </a:fld>
            <a:endParaRPr lang="en-US"/>
          </a:p>
        </p:txBody>
      </p:sp>
      <p:pic>
        <p:nvPicPr>
          <p:cNvPr id="2054" name="Picture 6" descr="MHFA.wmf"/>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82563" y="165100"/>
            <a:ext cx="3094037"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5046507"/>
      </p:ext>
    </p:extLst>
  </p:cSld>
  <p:clrMap bg1="lt1" tx1="dk1" bg2="lt2" tx2="dk2" accent1="accent1" accent2="accent2" accent3="accent3" accent4="accent4" accent5="accent5" accent6="accent6" hlink="hlink" folHlink="folHlink"/>
  <p:sldLayoutIdLst>
    <p:sldLayoutId id="2147483977" r:id="rId1"/>
    <p:sldLayoutId id="2147483978" r:id="rId2"/>
    <p:sldLayoutId id="2147484044" r:id="rId3"/>
    <p:sldLayoutId id="2147484045" r:id="rId4"/>
    <p:sldLayoutId id="2147484046" r:id="rId5"/>
  </p:sldLayoutIdLst>
  <p:transition/>
  <p:timing>
    <p:tnLst>
      <p:par>
        <p:cTn id="1" dur="indefinite" restart="never" nodeType="tmRoot"/>
      </p:par>
    </p:tnLst>
  </p:timing>
  <p:hf hdr="0" ftr="0" dt="0"/>
  <p:txStyles>
    <p:titleStyle>
      <a:lvl1pPr marL="39688" indent="-39688" algn="l" rtl="0" eaLnBrk="0" fontAlgn="base" hangingPunct="0">
        <a:spcBef>
          <a:spcPct val="0"/>
        </a:spcBef>
        <a:spcAft>
          <a:spcPct val="0"/>
        </a:spcAft>
        <a:defRPr sz="3000" b="1">
          <a:solidFill>
            <a:srgbClr val="0066B3"/>
          </a:solidFill>
          <a:latin typeface="+mj-lt"/>
          <a:ea typeface="+mj-ea"/>
          <a:cs typeface="ヒラギノ角ゴ Pro W3" charset="-128"/>
          <a:sym typeface="Arial" pitchFamily="34" charset="0"/>
        </a:defRPr>
      </a:lvl1pPr>
      <a:lvl2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2pPr>
      <a:lvl3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3pPr>
      <a:lvl4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4pPr>
      <a:lvl5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5pPr>
      <a:lvl6pPr marL="4968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6pPr>
      <a:lvl7pPr marL="9540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7pPr>
      <a:lvl8pPr marL="14112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8pPr>
      <a:lvl9pPr marL="18684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9pPr>
    </p:titleStyle>
    <p:bodyStyle>
      <a:lvl1pPr marL="496888" indent="-457200" algn="l" rtl="0" eaLnBrk="0" fontAlgn="base" hangingPunct="0">
        <a:spcBef>
          <a:spcPts val="600"/>
        </a:spcBef>
        <a:spcAft>
          <a:spcPct val="0"/>
        </a:spcAft>
        <a:buClr>
          <a:srgbClr val="5C9DD0"/>
        </a:buClr>
        <a:buSzPct val="85000"/>
        <a:buFont typeface="Wingdings 2" pitchFamily="18" charset="2"/>
        <a:buChar char="Ì"/>
        <a:defRPr sz="2600">
          <a:solidFill>
            <a:schemeClr val="tx1"/>
          </a:solidFill>
          <a:latin typeface="+mn-lt"/>
          <a:ea typeface="+mn-ea"/>
          <a:cs typeface="ヒラギノ角ゴ Pro W3" charset="-128"/>
          <a:sym typeface="Arial" pitchFamily="34" charset="0"/>
        </a:defRPr>
      </a:lvl1pPr>
      <a:lvl2pPr marL="968375" indent="-407988" algn="l" rtl="0" eaLnBrk="0" fontAlgn="base" hangingPunct="0">
        <a:spcBef>
          <a:spcPts val="600"/>
        </a:spcBef>
        <a:spcAft>
          <a:spcPct val="0"/>
        </a:spcAft>
        <a:buClr>
          <a:srgbClr val="5C9DD0"/>
        </a:buClr>
        <a:buSzPct val="75000"/>
        <a:buFont typeface="Wingdings" pitchFamily="2" charset="2"/>
        <a:buChar char="n"/>
        <a:defRPr sz="2400">
          <a:solidFill>
            <a:schemeClr val="tx1"/>
          </a:solidFill>
          <a:latin typeface="+mn-lt"/>
          <a:ea typeface="+mn-ea"/>
          <a:cs typeface="ヒラギノ角ゴ Pro W3" charset="-128"/>
          <a:sym typeface="Arial" pitchFamily="34" charset="0"/>
        </a:defRPr>
      </a:lvl2pPr>
      <a:lvl3pPr marL="1425575" indent="-342900" algn="l" rtl="0" eaLnBrk="0" fontAlgn="base" hangingPunct="0">
        <a:spcBef>
          <a:spcPts val="500"/>
        </a:spcBef>
        <a:spcAft>
          <a:spcPct val="0"/>
        </a:spcAft>
        <a:buClr>
          <a:srgbClr val="5C9DD0"/>
        </a:buClr>
        <a:buSzPct val="75000"/>
        <a:buFont typeface="Wingdings" pitchFamily="2" charset="2"/>
        <a:buChar char="p"/>
        <a:defRPr sz="2000">
          <a:solidFill>
            <a:schemeClr val="tx1"/>
          </a:solidFill>
          <a:latin typeface="+mn-lt"/>
          <a:ea typeface="+mn-ea"/>
          <a:cs typeface="ヒラギノ角ゴ Pro W3" charset="-128"/>
          <a:sym typeface="Arial" pitchFamily="34" charset="0"/>
        </a:defRPr>
      </a:lvl3pPr>
      <a:lvl4pPr marL="1817688" indent="-277813" algn="l" rtl="0" eaLnBrk="0" fontAlgn="base" hangingPunct="0">
        <a:spcBef>
          <a:spcPts val="500"/>
        </a:spcBef>
        <a:spcAft>
          <a:spcPct val="0"/>
        </a:spcAft>
        <a:buClr>
          <a:srgbClr val="5C9DD0"/>
        </a:buClr>
        <a:buSzPct val="100000"/>
        <a:buFont typeface="Wingdings" pitchFamily="2" charset="2"/>
        <a:buChar char="§"/>
        <a:defRPr sz="2000">
          <a:solidFill>
            <a:schemeClr val="tx1"/>
          </a:solidFill>
          <a:latin typeface="+mn-lt"/>
          <a:ea typeface="+mn-ea"/>
          <a:cs typeface="ヒラギノ角ゴ Pro W3" charset="-128"/>
          <a:sym typeface="Arial" pitchFamily="34" charset="0"/>
        </a:defRPr>
      </a:lvl4pPr>
      <a:lvl5pPr marL="2274888" indent="-342900" algn="l" rtl="0" eaLnBrk="0" fontAlgn="base" hangingPunct="0">
        <a:spcBef>
          <a:spcPts val="500"/>
        </a:spcBef>
        <a:spcAft>
          <a:spcPct val="0"/>
        </a:spcAft>
        <a:buClr>
          <a:srgbClr val="5C9DD0"/>
        </a:buClr>
        <a:buSzPct val="100000"/>
        <a:buFont typeface="Wingdings" pitchFamily="2" charset="2"/>
        <a:buChar char="§"/>
        <a:defRPr sz="2000">
          <a:solidFill>
            <a:schemeClr val="tx1"/>
          </a:solidFill>
          <a:latin typeface="+mn-lt"/>
          <a:ea typeface="+mn-ea"/>
          <a:cs typeface="ヒラギノ角ゴ Pro W3" charset="-128"/>
          <a:sym typeface="Arial" pitchFamily="34" charset="0"/>
        </a:defRPr>
      </a:lvl5pPr>
      <a:lvl6pPr marL="27320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6pPr>
      <a:lvl7pPr marL="31892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7pPr>
      <a:lvl8pPr marL="36464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8pPr>
      <a:lvl9pPr marL="41036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4" descr="12_MHFA_participants_temp.wmf"/>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793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990600"/>
            <a:ext cx="7010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p>
            <a:pPr lvl="0"/>
            <a:r>
              <a:rPr lang="en-US" smtClean="0">
                <a:sym typeface="Arial" pitchFamily="34" charset="0"/>
              </a:rPr>
              <a:t>Click to edit Master title style</a:t>
            </a:r>
          </a:p>
        </p:txBody>
      </p:sp>
      <p:sp>
        <p:nvSpPr>
          <p:cNvPr id="2052" name="Rectangle 3"/>
          <p:cNvSpPr>
            <a:spLocks noGrp="1" noChangeArrowheads="1"/>
          </p:cNvSpPr>
          <p:nvPr>
            <p:ph type="body" idx="1"/>
          </p:nvPr>
        </p:nvSpPr>
        <p:spPr bwMode="auto">
          <a:xfrm>
            <a:off x="457200" y="1752600"/>
            <a:ext cx="6858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p>
            <a:pPr lvl="0"/>
            <a:r>
              <a:rPr lang="en-US" smtClean="0">
                <a:sym typeface="Arial" pitchFamily="34" charset="0"/>
              </a:rPr>
              <a:t>Click to edit Master text styles</a:t>
            </a:r>
          </a:p>
          <a:p>
            <a:pPr lvl="1"/>
            <a:r>
              <a:rPr lang="en-US" smtClean="0">
                <a:sym typeface="Arial" pitchFamily="34" charset="0"/>
              </a:rPr>
              <a:t>Second level</a:t>
            </a:r>
          </a:p>
          <a:p>
            <a:pPr lvl="2"/>
            <a:r>
              <a:rPr lang="en-US" smtClean="0">
                <a:sym typeface="Arial" pitchFamily="34" charset="0"/>
              </a:rPr>
              <a:t>Third level</a:t>
            </a:r>
          </a:p>
          <a:p>
            <a:pPr lvl="3"/>
            <a:r>
              <a:rPr lang="en-US" smtClean="0">
                <a:sym typeface="Arial" pitchFamily="34" charset="0"/>
              </a:rPr>
              <a:t>Fourth level</a:t>
            </a:r>
          </a:p>
          <a:p>
            <a:pPr lvl="4"/>
            <a:r>
              <a:rPr lang="en-US" smtClean="0">
                <a:sym typeface="Arial" pitchFamily="34" charset="0"/>
              </a:rPr>
              <a:t>Fifth level</a:t>
            </a:r>
          </a:p>
        </p:txBody>
      </p:sp>
      <p:sp>
        <p:nvSpPr>
          <p:cNvPr id="9" name="Slide Number Placeholder 8"/>
          <p:cNvSpPr>
            <a:spLocks noGrp="1"/>
          </p:cNvSpPr>
          <p:nvPr>
            <p:ph type="sldNum" sz="quarter" idx="4"/>
          </p:nvPr>
        </p:nvSpPr>
        <p:spPr>
          <a:xfrm>
            <a:off x="8763000" y="6553200"/>
            <a:ext cx="381000" cy="304800"/>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bg1"/>
                </a:solidFill>
                <a:latin typeface="Arial" charset="0"/>
                <a:ea typeface="+mn-ea"/>
                <a:cs typeface="+mn-cs"/>
              </a:defRPr>
            </a:lvl1pPr>
          </a:lstStyle>
          <a:p>
            <a:pPr>
              <a:defRPr/>
            </a:pPr>
            <a:fld id="{D215C34F-0A74-4E6E-B939-B489A04BA964}" type="slidenum">
              <a:rPr lang="en-US"/>
              <a:pPr>
                <a:defRPr/>
              </a:pPr>
              <a:t>‹#›</a:t>
            </a:fld>
            <a:endParaRPr lang="en-US"/>
          </a:p>
        </p:txBody>
      </p:sp>
      <p:pic>
        <p:nvPicPr>
          <p:cNvPr id="2054" name="Picture 6" descr="MHFA.wmf"/>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82563" y="165100"/>
            <a:ext cx="3094037"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5046507"/>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8" r:id="rId3"/>
  </p:sldLayoutIdLst>
  <p:transition/>
  <p:timing>
    <p:tnLst>
      <p:par>
        <p:cTn id="1" dur="indefinite" restart="never" nodeType="tmRoot"/>
      </p:par>
    </p:tnLst>
  </p:timing>
  <p:hf hdr="0" ftr="0" dt="0"/>
  <p:txStyles>
    <p:titleStyle>
      <a:lvl1pPr marL="39688" indent="-39688" algn="l" rtl="0" eaLnBrk="0" fontAlgn="base" hangingPunct="0">
        <a:spcBef>
          <a:spcPct val="0"/>
        </a:spcBef>
        <a:spcAft>
          <a:spcPct val="0"/>
        </a:spcAft>
        <a:defRPr sz="3000" b="1">
          <a:solidFill>
            <a:srgbClr val="0066B3"/>
          </a:solidFill>
          <a:latin typeface="+mj-lt"/>
          <a:ea typeface="+mj-ea"/>
          <a:cs typeface="ヒラギノ角ゴ Pro W3" charset="-128"/>
          <a:sym typeface="Arial" pitchFamily="34" charset="0"/>
        </a:defRPr>
      </a:lvl1pPr>
      <a:lvl2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2pPr>
      <a:lvl3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3pPr>
      <a:lvl4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4pPr>
      <a:lvl5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5pPr>
      <a:lvl6pPr marL="4968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6pPr>
      <a:lvl7pPr marL="9540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7pPr>
      <a:lvl8pPr marL="14112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8pPr>
      <a:lvl9pPr marL="18684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9pPr>
    </p:titleStyle>
    <p:bodyStyle>
      <a:lvl1pPr marL="496888" indent="-457200" algn="l" rtl="0" eaLnBrk="0" fontAlgn="base" hangingPunct="0">
        <a:spcBef>
          <a:spcPts val="600"/>
        </a:spcBef>
        <a:spcAft>
          <a:spcPct val="0"/>
        </a:spcAft>
        <a:buClr>
          <a:srgbClr val="5C9DD0"/>
        </a:buClr>
        <a:buSzPct val="85000"/>
        <a:buFont typeface="Wingdings 2" pitchFamily="18" charset="2"/>
        <a:buChar char="Ì"/>
        <a:defRPr sz="2600">
          <a:solidFill>
            <a:schemeClr val="tx1"/>
          </a:solidFill>
          <a:latin typeface="+mn-lt"/>
          <a:ea typeface="+mn-ea"/>
          <a:cs typeface="ヒラギノ角ゴ Pro W3" charset="-128"/>
          <a:sym typeface="Arial" pitchFamily="34" charset="0"/>
        </a:defRPr>
      </a:lvl1pPr>
      <a:lvl2pPr marL="968375" indent="-407988" algn="l" rtl="0" eaLnBrk="0" fontAlgn="base" hangingPunct="0">
        <a:spcBef>
          <a:spcPts val="600"/>
        </a:spcBef>
        <a:spcAft>
          <a:spcPct val="0"/>
        </a:spcAft>
        <a:buClr>
          <a:srgbClr val="5C9DD0"/>
        </a:buClr>
        <a:buSzPct val="75000"/>
        <a:buFont typeface="Wingdings" pitchFamily="2" charset="2"/>
        <a:buChar char="n"/>
        <a:defRPr sz="2400">
          <a:solidFill>
            <a:schemeClr val="tx1"/>
          </a:solidFill>
          <a:latin typeface="+mn-lt"/>
          <a:ea typeface="+mn-ea"/>
          <a:cs typeface="ヒラギノ角ゴ Pro W3" charset="-128"/>
          <a:sym typeface="Arial" pitchFamily="34" charset="0"/>
        </a:defRPr>
      </a:lvl2pPr>
      <a:lvl3pPr marL="1425575" indent="-342900" algn="l" rtl="0" eaLnBrk="0" fontAlgn="base" hangingPunct="0">
        <a:spcBef>
          <a:spcPts val="500"/>
        </a:spcBef>
        <a:spcAft>
          <a:spcPct val="0"/>
        </a:spcAft>
        <a:buClr>
          <a:srgbClr val="5C9DD0"/>
        </a:buClr>
        <a:buSzPct val="75000"/>
        <a:buFont typeface="Wingdings" pitchFamily="2" charset="2"/>
        <a:buChar char="p"/>
        <a:defRPr sz="2000">
          <a:solidFill>
            <a:schemeClr val="tx1"/>
          </a:solidFill>
          <a:latin typeface="+mn-lt"/>
          <a:ea typeface="+mn-ea"/>
          <a:cs typeface="ヒラギノ角ゴ Pro W3" charset="-128"/>
          <a:sym typeface="Arial" pitchFamily="34" charset="0"/>
        </a:defRPr>
      </a:lvl3pPr>
      <a:lvl4pPr marL="1817688" indent="-277813" algn="l" rtl="0" eaLnBrk="0" fontAlgn="base" hangingPunct="0">
        <a:spcBef>
          <a:spcPts val="500"/>
        </a:spcBef>
        <a:spcAft>
          <a:spcPct val="0"/>
        </a:spcAft>
        <a:buClr>
          <a:srgbClr val="5C9DD0"/>
        </a:buClr>
        <a:buSzPct val="100000"/>
        <a:buFont typeface="Wingdings" pitchFamily="2" charset="2"/>
        <a:buChar char="§"/>
        <a:defRPr sz="2000">
          <a:solidFill>
            <a:schemeClr val="tx1"/>
          </a:solidFill>
          <a:latin typeface="+mn-lt"/>
          <a:ea typeface="+mn-ea"/>
          <a:cs typeface="ヒラギノ角ゴ Pro W3" charset="-128"/>
          <a:sym typeface="Arial" pitchFamily="34" charset="0"/>
        </a:defRPr>
      </a:lvl4pPr>
      <a:lvl5pPr marL="2274888" indent="-342900" algn="l" rtl="0" eaLnBrk="0" fontAlgn="base" hangingPunct="0">
        <a:spcBef>
          <a:spcPts val="500"/>
        </a:spcBef>
        <a:spcAft>
          <a:spcPct val="0"/>
        </a:spcAft>
        <a:buClr>
          <a:srgbClr val="5C9DD0"/>
        </a:buClr>
        <a:buSzPct val="100000"/>
        <a:buFont typeface="Wingdings" pitchFamily="2" charset="2"/>
        <a:buChar char="§"/>
        <a:defRPr sz="2000">
          <a:solidFill>
            <a:schemeClr val="tx1"/>
          </a:solidFill>
          <a:latin typeface="+mn-lt"/>
          <a:ea typeface="+mn-ea"/>
          <a:cs typeface="ヒラギノ角ゴ Pro W3" charset="-128"/>
          <a:sym typeface="Arial" pitchFamily="34" charset="0"/>
        </a:defRPr>
      </a:lvl5pPr>
      <a:lvl6pPr marL="27320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6pPr>
      <a:lvl7pPr marL="31892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7pPr>
      <a:lvl8pPr marL="36464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8pPr>
      <a:lvl9pPr marL="41036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4" descr="12_MHFA_participants_temp.wmf"/>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0" y="793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990600"/>
            <a:ext cx="7010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p>
            <a:pPr lvl="0"/>
            <a:r>
              <a:rPr lang="en-US" smtClean="0">
                <a:sym typeface="Arial" pitchFamily="34" charset="0"/>
              </a:rPr>
              <a:t>Click to edit Master title style</a:t>
            </a:r>
          </a:p>
        </p:txBody>
      </p:sp>
      <p:sp>
        <p:nvSpPr>
          <p:cNvPr id="2052" name="Rectangle 3"/>
          <p:cNvSpPr>
            <a:spLocks noGrp="1" noChangeArrowheads="1"/>
          </p:cNvSpPr>
          <p:nvPr>
            <p:ph type="body" idx="1"/>
          </p:nvPr>
        </p:nvSpPr>
        <p:spPr bwMode="auto">
          <a:xfrm>
            <a:off x="457200" y="1752600"/>
            <a:ext cx="6858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p>
            <a:pPr lvl="0"/>
            <a:r>
              <a:rPr lang="en-US" smtClean="0">
                <a:sym typeface="Arial" pitchFamily="34" charset="0"/>
              </a:rPr>
              <a:t>Click to edit Master text styles</a:t>
            </a:r>
          </a:p>
          <a:p>
            <a:pPr lvl="1"/>
            <a:r>
              <a:rPr lang="en-US" smtClean="0">
                <a:sym typeface="Arial" pitchFamily="34" charset="0"/>
              </a:rPr>
              <a:t>Second level</a:t>
            </a:r>
          </a:p>
          <a:p>
            <a:pPr lvl="2"/>
            <a:r>
              <a:rPr lang="en-US" smtClean="0">
                <a:sym typeface="Arial" pitchFamily="34" charset="0"/>
              </a:rPr>
              <a:t>Third level</a:t>
            </a:r>
          </a:p>
          <a:p>
            <a:pPr lvl="3"/>
            <a:r>
              <a:rPr lang="en-US" smtClean="0">
                <a:sym typeface="Arial" pitchFamily="34" charset="0"/>
              </a:rPr>
              <a:t>Fourth level</a:t>
            </a:r>
          </a:p>
          <a:p>
            <a:pPr lvl="4"/>
            <a:r>
              <a:rPr lang="en-US" smtClean="0">
                <a:sym typeface="Arial" pitchFamily="34" charset="0"/>
              </a:rPr>
              <a:t>Fifth level</a:t>
            </a:r>
          </a:p>
        </p:txBody>
      </p:sp>
      <p:sp>
        <p:nvSpPr>
          <p:cNvPr id="9" name="Slide Number Placeholder 8"/>
          <p:cNvSpPr>
            <a:spLocks noGrp="1"/>
          </p:cNvSpPr>
          <p:nvPr>
            <p:ph type="sldNum" sz="quarter" idx="4"/>
          </p:nvPr>
        </p:nvSpPr>
        <p:spPr>
          <a:xfrm>
            <a:off x="8763000" y="6553200"/>
            <a:ext cx="381000" cy="304800"/>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bg1"/>
                </a:solidFill>
                <a:latin typeface="Arial" charset="0"/>
                <a:ea typeface="+mn-ea"/>
                <a:cs typeface="+mn-cs"/>
              </a:defRPr>
            </a:lvl1pPr>
          </a:lstStyle>
          <a:p>
            <a:pPr>
              <a:defRPr/>
            </a:pPr>
            <a:fld id="{D215C34F-0A74-4E6E-B939-B489A04BA964}" type="slidenum">
              <a:rPr lang="en-US"/>
              <a:pPr>
                <a:defRPr/>
              </a:pPr>
              <a:t>‹#›</a:t>
            </a:fld>
            <a:endParaRPr lang="en-US"/>
          </a:p>
        </p:txBody>
      </p:sp>
      <p:pic>
        <p:nvPicPr>
          <p:cNvPr id="2054" name="Picture 6" descr="MHFA.wmf"/>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82563" y="165100"/>
            <a:ext cx="3094037"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5046507"/>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9" r:id="rId3"/>
    <p:sldLayoutId id="2147483990" r:id="rId4"/>
  </p:sldLayoutIdLst>
  <p:transition/>
  <p:timing>
    <p:tnLst>
      <p:par>
        <p:cTn id="1" dur="indefinite" restart="never" nodeType="tmRoot"/>
      </p:par>
    </p:tnLst>
  </p:timing>
  <p:hf hdr="0" ftr="0" dt="0"/>
  <p:txStyles>
    <p:titleStyle>
      <a:lvl1pPr marL="39688" indent="-39688" algn="l" rtl="0" eaLnBrk="0" fontAlgn="base" hangingPunct="0">
        <a:spcBef>
          <a:spcPct val="0"/>
        </a:spcBef>
        <a:spcAft>
          <a:spcPct val="0"/>
        </a:spcAft>
        <a:defRPr sz="3000" b="1">
          <a:solidFill>
            <a:srgbClr val="0066B3"/>
          </a:solidFill>
          <a:latin typeface="+mj-lt"/>
          <a:ea typeface="+mj-ea"/>
          <a:cs typeface="ヒラギノ角ゴ Pro W3" charset="-128"/>
          <a:sym typeface="Arial" pitchFamily="34" charset="0"/>
        </a:defRPr>
      </a:lvl1pPr>
      <a:lvl2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2pPr>
      <a:lvl3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3pPr>
      <a:lvl4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4pPr>
      <a:lvl5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5pPr>
      <a:lvl6pPr marL="4968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6pPr>
      <a:lvl7pPr marL="9540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7pPr>
      <a:lvl8pPr marL="14112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8pPr>
      <a:lvl9pPr marL="18684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9pPr>
    </p:titleStyle>
    <p:bodyStyle>
      <a:lvl1pPr marL="496888" indent="-457200" algn="l" rtl="0" eaLnBrk="0" fontAlgn="base" hangingPunct="0">
        <a:spcBef>
          <a:spcPts val="600"/>
        </a:spcBef>
        <a:spcAft>
          <a:spcPct val="0"/>
        </a:spcAft>
        <a:buClr>
          <a:srgbClr val="5C9DD0"/>
        </a:buClr>
        <a:buSzPct val="85000"/>
        <a:buFont typeface="Wingdings 2" pitchFamily="18" charset="2"/>
        <a:buChar char="Ì"/>
        <a:defRPr sz="2600">
          <a:solidFill>
            <a:schemeClr val="tx1"/>
          </a:solidFill>
          <a:latin typeface="+mn-lt"/>
          <a:ea typeface="+mn-ea"/>
          <a:cs typeface="ヒラギノ角ゴ Pro W3" charset="-128"/>
          <a:sym typeface="Arial" pitchFamily="34" charset="0"/>
        </a:defRPr>
      </a:lvl1pPr>
      <a:lvl2pPr marL="968375" indent="-407988" algn="l" rtl="0" eaLnBrk="0" fontAlgn="base" hangingPunct="0">
        <a:spcBef>
          <a:spcPts val="600"/>
        </a:spcBef>
        <a:spcAft>
          <a:spcPct val="0"/>
        </a:spcAft>
        <a:buClr>
          <a:srgbClr val="5C9DD0"/>
        </a:buClr>
        <a:buSzPct val="75000"/>
        <a:buFont typeface="Wingdings" pitchFamily="2" charset="2"/>
        <a:buChar char="n"/>
        <a:defRPr sz="2400">
          <a:solidFill>
            <a:schemeClr val="tx1"/>
          </a:solidFill>
          <a:latin typeface="+mn-lt"/>
          <a:ea typeface="+mn-ea"/>
          <a:cs typeface="ヒラギノ角ゴ Pro W3" charset="-128"/>
          <a:sym typeface="Arial" pitchFamily="34" charset="0"/>
        </a:defRPr>
      </a:lvl2pPr>
      <a:lvl3pPr marL="1425575" indent="-342900" algn="l" rtl="0" eaLnBrk="0" fontAlgn="base" hangingPunct="0">
        <a:spcBef>
          <a:spcPts val="500"/>
        </a:spcBef>
        <a:spcAft>
          <a:spcPct val="0"/>
        </a:spcAft>
        <a:buClr>
          <a:srgbClr val="5C9DD0"/>
        </a:buClr>
        <a:buSzPct val="75000"/>
        <a:buFont typeface="Wingdings" pitchFamily="2" charset="2"/>
        <a:buChar char="p"/>
        <a:defRPr sz="2000">
          <a:solidFill>
            <a:schemeClr val="tx1"/>
          </a:solidFill>
          <a:latin typeface="+mn-lt"/>
          <a:ea typeface="+mn-ea"/>
          <a:cs typeface="ヒラギノ角ゴ Pro W3" charset="-128"/>
          <a:sym typeface="Arial" pitchFamily="34" charset="0"/>
        </a:defRPr>
      </a:lvl3pPr>
      <a:lvl4pPr marL="1817688" indent="-277813" algn="l" rtl="0" eaLnBrk="0" fontAlgn="base" hangingPunct="0">
        <a:spcBef>
          <a:spcPts val="500"/>
        </a:spcBef>
        <a:spcAft>
          <a:spcPct val="0"/>
        </a:spcAft>
        <a:buClr>
          <a:srgbClr val="5C9DD0"/>
        </a:buClr>
        <a:buSzPct val="100000"/>
        <a:buFont typeface="Wingdings" pitchFamily="2" charset="2"/>
        <a:buChar char="§"/>
        <a:defRPr sz="2000">
          <a:solidFill>
            <a:schemeClr val="tx1"/>
          </a:solidFill>
          <a:latin typeface="+mn-lt"/>
          <a:ea typeface="+mn-ea"/>
          <a:cs typeface="ヒラギノ角ゴ Pro W3" charset="-128"/>
          <a:sym typeface="Arial" pitchFamily="34" charset="0"/>
        </a:defRPr>
      </a:lvl4pPr>
      <a:lvl5pPr marL="2274888" indent="-342900" algn="l" rtl="0" eaLnBrk="0" fontAlgn="base" hangingPunct="0">
        <a:spcBef>
          <a:spcPts val="500"/>
        </a:spcBef>
        <a:spcAft>
          <a:spcPct val="0"/>
        </a:spcAft>
        <a:buClr>
          <a:srgbClr val="5C9DD0"/>
        </a:buClr>
        <a:buSzPct val="100000"/>
        <a:buFont typeface="Wingdings" pitchFamily="2" charset="2"/>
        <a:buChar char="§"/>
        <a:defRPr sz="2000">
          <a:solidFill>
            <a:schemeClr val="tx1"/>
          </a:solidFill>
          <a:latin typeface="+mn-lt"/>
          <a:ea typeface="+mn-ea"/>
          <a:cs typeface="ヒラギノ角ゴ Pro W3" charset="-128"/>
          <a:sym typeface="Arial" pitchFamily="34" charset="0"/>
        </a:defRPr>
      </a:lvl5pPr>
      <a:lvl6pPr marL="27320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6pPr>
      <a:lvl7pPr marL="31892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7pPr>
      <a:lvl8pPr marL="36464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8pPr>
      <a:lvl9pPr marL="41036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00" y="-1588"/>
            <a:ext cx="6477000"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p>
            <a:pPr lvl="0"/>
            <a:r>
              <a:rPr lang="en-US" smtClean="0">
                <a:sym typeface="Arial" pitchFamily="34" charset="0"/>
              </a:rPr>
              <a:t>Click to edit Master title style</a:t>
            </a:r>
          </a:p>
        </p:txBody>
      </p:sp>
      <p:sp>
        <p:nvSpPr>
          <p:cNvPr id="1027" name="Rectangle 3"/>
          <p:cNvSpPr>
            <a:spLocks noGrp="1" noChangeArrowheads="1"/>
          </p:cNvSpPr>
          <p:nvPr>
            <p:ph type="body" idx="1"/>
          </p:nvPr>
        </p:nvSpPr>
        <p:spPr bwMode="auto">
          <a:xfrm>
            <a:off x="1447800" y="1600200"/>
            <a:ext cx="6858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p>
            <a:pPr lvl="0"/>
            <a:r>
              <a:rPr lang="en-US" smtClean="0">
                <a:sym typeface="Arial" pitchFamily="34" charset="0"/>
              </a:rPr>
              <a:t>Click to edit Master text styles</a:t>
            </a:r>
          </a:p>
          <a:p>
            <a:pPr lvl="1"/>
            <a:r>
              <a:rPr lang="en-US" smtClean="0">
                <a:sym typeface="Arial" pitchFamily="34" charset="0"/>
              </a:rPr>
              <a:t>Second level</a:t>
            </a:r>
          </a:p>
          <a:p>
            <a:pPr lvl="2"/>
            <a:r>
              <a:rPr lang="en-US" smtClean="0">
                <a:sym typeface="Arial" pitchFamily="34" charset="0"/>
              </a:rPr>
              <a:t>Third level</a:t>
            </a:r>
          </a:p>
          <a:p>
            <a:pPr lvl="3"/>
            <a:r>
              <a:rPr lang="en-US" smtClean="0">
                <a:sym typeface="Arial" pitchFamily="34" charset="0"/>
              </a:rPr>
              <a:t>Fourth level</a:t>
            </a:r>
          </a:p>
          <a:p>
            <a:pPr lvl="4"/>
            <a:r>
              <a:rPr lang="en-US" smtClean="0">
                <a:sym typeface="Arial" pitchFamily="34" charset="0"/>
              </a:rPr>
              <a:t>Fifth level</a:t>
            </a:r>
          </a:p>
        </p:txBody>
      </p:sp>
      <p:pic>
        <p:nvPicPr>
          <p:cNvPr id="1028" name="Picture 5"/>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39113" y="0"/>
            <a:ext cx="98583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6"/>
          <p:cNvSpPr txBox="1">
            <a:spLocks noChangeArrowheads="1"/>
          </p:cNvSpPr>
          <p:nvPr/>
        </p:nvSpPr>
        <p:spPr bwMode="auto">
          <a:xfrm>
            <a:off x="8305800" y="59436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ea typeface="ヒラギノ角ゴ Pro W3"/>
                <a:cs typeface="ヒラギノ角ゴ Pro W3"/>
                <a:sym typeface="Arial" pitchFamily="34" charset="0"/>
              </a:defRPr>
            </a:lvl1pPr>
            <a:lvl2pPr marL="742950" indent="-285750" eaLnBrk="0" hangingPunct="0">
              <a:defRPr>
                <a:solidFill>
                  <a:srgbClr val="000000"/>
                </a:solidFill>
                <a:latin typeface="Arial" pitchFamily="34" charset="0"/>
                <a:ea typeface="ヒラギノ角ゴ Pro W3"/>
                <a:cs typeface="ヒラギノ角ゴ Pro W3"/>
                <a:sym typeface="Arial" pitchFamily="34" charset="0"/>
              </a:defRPr>
            </a:lvl2pPr>
            <a:lvl3pPr marL="1143000" indent="-228600" eaLnBrk="0" hangingPunct="0">
              <a:defRPr>
                <a:solidFill>
                  <a:srgbClr val="000000"/>
                </a:solidFill>
                <a:latin typeface="Arial" pitchFamily="34" charset="0"/>
                <a:ea typeface="ヒラギノ角ゴ Pro W3"/>
                <a:cs typeface="ヒラギノ角ゴ Pro W3"/>
                <a:sym typeface="Arial" pitchFamily="34" charset="0"/>
              </a:defRPr>
            </a:lvl3pPr>
            <a:lvl4pPr marL="1600200" indent="-228600" eaLnBrk="0" hangingPunct="0">
              <a:defRPr>
                <a:solidFill>
                  <a:srgbClr val="000000"/>
                </a:solidFill>
                <a:latin typeface="Arial" pitchFamily="34" charset="0"/>
                <a:ea typeface="ヒラギノ角ゴ Pro W3"/>
                <a:cs typeface="ヒラギノ角ゴ Pro W3"/>
                <a:sym typeface="Arial" pitchFamily="34" charset="0"/>
              </a:defRPr>
            </a:lvl4pPr>
            <a:lvl5pPr marL="2057400" indent="-228600" eaLnBrk="0" hangingPunct="0">
              <a:defRPr>
                <a:solidFill>
                  <a:srgbClr val="000000"/>
                </a:solidFill>
                <a:latin typeface="Arial" pitchFamily="34" charset="0"/>
                <a:ea typeface="ヒラギノ角ゴ Pro W3"/>
                <a:cs typeface="ヒラギノ角ゴ Pro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 W3"/>
                <a:cs typeface="ヒラギノ角ゴ Pro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 W3"/>
                <a:cs typeface="ヒラギノ角ゴ Pro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 W3"/>
                <a:cs typeface="ヒラギノ角ゴ Pro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 W3"/>
                <a:cs typeface="ヒラギノ角ゴ Pro W3"/>
                <a:sym typeface="Arial" pitchFamily="34" charset="0"/>
              </a:defRPr>
            </a:lvl9pPr>
          </a:lstStyle>
          <a:p>
            <a:pPr algn="ctr" eaLnBrk="1" hangingPunct="1">
              <a:defRPr/>
            </a:pPr>
            <a:fld id="{B71B937E-6C5D-4348-A5F8-58FCE68FA246}" type="slidenum">
              <a:rPr lang="en-US" sz="1400"/>
              <a:pPr algn="ctr" eaLnBrk="1" hangingPunct="1">
                <a:defRPr/>
              </a:pPr>
              <a:t>‹#›</a:t>
            </a:fld>
            <a:endParaRPr lang="en-US" sz="1400" dirty="0"/>
          </a:p>
        </p:txBody>
      </p:sp>
      <p:pic>
        <p:nvPicPr>
          <p:cNvPr id="1030" name="Picture 5" descr="Icon - Page in Handbook.psd"/>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643938" y="6400800"/>
            <a:ext cx="50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Box 9"/>
          <p:cNvSpPr txBox="1">
            <a:spLocks noChangeArrowheads="1"/>
          </p:cNvSpPr>
          <p:nvPr userDrawn="1"/>
        </p:nvSpPr>
        <p:spPr bwMode="auto">
          <a:xfrm>
            <a:off x="2438400" y="6473825"/>
            <a:ext cx="426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ea typeface="ヒラギノ角ゴ Pro W3"/>
                <a:cs typeface="ヒラギノ角ゴ Pro W3"/>
                <a:sym typeface="Arial" pitchFamily="34" charset="0"/>
              </a:defRPr>
            </a:lvl1pPr>
            <a:lvl2pPr marL="742950" indent="-285750" eaLnBrk="0" hangingPunct="0">
              <a:defRPr>
                <a:solidFill>
                  <a:srgbClr val="000000"/>
                </a:solidFill>
                <a:latin typeface="Arial" pitchFamily="34" charset="0"/>
                <a:ea typeface="ヒラギノ角ゴ Pro W3"/>
                <a:cs typeface="ヒラギノ角ゴ Pro W3"/>
                <a:sym typeface="Arial" pitchFamily="34" charset="0"/>
              </a:defRPr>
            </a:lvl2pPr>
            <a:lvl3pPr marL="1143000" indent="-228600" eaLnBrk="0" hangingPunct="0">
              <a:defRPr>
                <a:solidFill>
                  <a:srgbClr val="000000"/>
                </a:solidFill>
                <a:latin typeface="Arial" pitchFamily="34" charset="0"/>
                <a:ea typeface="ヒラギノ角ゴ Pro W3"/>
                <a:cs typeface="ヒラギノ角ゴ Pro W3"/>
                <a:sym typeface="Arial" pitchFamily="34" charset="0"/>
              </a:defRPr>
            </a:lvl3pPr>
            <a:lvl4pPr marL="1600200" indent="-228600" eaLnBrk="0" hangingPunct="0">
              <a:defRPr>
                <a:solidFill>
                  <a:srgbClr val="000000"/>
                </a:solidFill>
                <a:latin typeface="Arial" pitchFamily="34" charset="0"/>
                <a:ea typeface="ヒラギノ角ゴ Pro W3"/>
                <a:cs typeface="ヒラギノ角ゴ Pro W3"/>
                <a:sym typeface="Arial" pitchFamily="34" charset="0"/>
              </a:defRPr>
            </a:lvl4pPr>
            <a:lvl5pPr marL="2057400" indent="-228600" eaLnBrk="0" hangingPunct="0">
              <a:defRPr>
                <a:solidFill>
                  <a:srgbClr val="000000"/>
                </a:solidFill>
                <a:latin typeface="Arial" pitchFamily="34" charset="0"/>
                <a:ea typeface="ヒラギノ角ゴ Pro W3"/>
                <a:cs typeface="ヒラギノ角ゴ Pro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 W3"/>
                <a:cs typeface="ヒラギノ角ゴ Pro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 W3"/>
                <a:cs typeface="ヒラギノ角ゴ Pro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 W3"/>
                <a:cs typeface="ヒラギノ角ゴ Pro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 W3"/>
                <a:cs typeface="ヒラギノ角ゴ Pro W3"/>
                <a:sym typeface="Arial" pitchFamily="34" charset="0"/>
              </a:defRPr>
            </a:lvl9pPr>
          </a:lstStyle>
          <a:p>
            <a:pPr algn="ctr" eaLnBrk="1" hangingPunct="1"/>
            <a:r>
              <a:rPr lang="en-US" sz="1400" baseline="30000" smtClean="0"/>
              <a:t>YOUTH</a:t>
            </a:r>
            <a:r>
              <a:rPr lang="en-US" sz="1400" smtClean="0"/>
              <a:t> </a:t>
            </a:r>
            <a:r>
              <a:rPr lang="en-US" sz="1400" baseline="30000" smtClean="0"/>
              <a:t>MENTAL HEALTH FIRST AID</a:t>
            </a:r>
            <a:r>
              <a:rPr lang="en-US" sz="1400" smtClean="0"/>
              <a:t> </a:t>
            </a:r>
            <a:endParaRPr lang="en-US" sz="1400" baseline="30000" smtClean="0"/>
          </a:p>
        </p:txBody>
      </p:sp>
    </p:spTree>
    <p:extLst>
      <p:ext uri="{BB962C8B-B14F-4D97-AF65-F5344CB8AC3E}">
        <p14:creationId xmlns:p14="http://schemas.microsoft.com/office/powerpoint/2010/main" val="1536565728"/>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Lst>
  <p:transition/>
  <p:timing>
    <p:tnLst>
      <p:par>
        <p:cTn id="1" dur="indefinite" restart="never" nodeType="tmRoot"/>
      </p:par>
    </p:tnLst>
  </p:timing>
  <p:hf hdr="0" ftr="0" dt="0"/>
  <p:txStyles>
    <p:titleStyle>
      <a:lvl1pPr marL="39688" indent="-39688" algn="l" rtl="0" fontAlgn="base">
        <a:spcBef>
          <a:spcPct val="0"/>
        </a:spcBef>
        <a:spcAft>
          <a:spcPct val="0"/>
        </a:spcAft>
        <a:defRPr sz="4000" b="1">
          <a:solidFill>
            <a:srgbClr val="33271D"/>
          </a:solidFill>
          <a:latin typeface="Calibri" pitchFamily="34" charset="0"/>
          <a:ea typeface="+mj-ea"/>
          <a:cs typeface="Calibri" pitchFamily="34" charset="0"/>
          <a:sym typeface="Arial" pitchFamily="34" charset="0"/>
        </a:defRPr>
      </a:lvl1pPr>
      <a:lvl2pPr marL="39688" indent="-39688" algn="l" rtl="0" fontAlgn="base">
        <a:spcBef>
          <a:spcPct val="0"/>
        </a:spcBef>
        <a:spcAft>
          <a:spcPct val="0"/>
        </a:spcAft>
        <a:defRPr sz="4000" b="1">
          <a:solidFill>
            <a:srgbClr val="33271D"/>
          </a:solidFill>
          <a:latin typeface="Calibri" pitchFamily="34" charset="0"/>
          <a:ea typeface="ヒラギノ角ゴ Pro W3" pitchFamily="16" charset="-128"/>
          <a:cs typeface="Calibri" pitchFamily="34" charset="0"/>
          <a:sym typeface="Arial" pitchFamily="34" charset="0"/>
        </a:defRPr>
      </a:lvl2pPr>
      <a:lvl3pPr marL="39688" indent="-39688" algn="l" rtl="0" fontAlgn="base">
        <a:spcBef>
          <a:spcPct val="0"/>
        </a:spcBef>
        <a:spcAft>
          <a:spcPct val="0"/>
        </a:spcAft>
        <a:defRPr sz="4000" b="1">
          <a:solidFill>
            <a:srgbClr val="33271D"/>
          </a:solidFill>
          <a:latin typeface="Calibri" pitchFamily="34" charset="0"/>
          <a:ea typeface="ヒラギノ角ゴ Pro W3" pitchFamily="16" charset="-128"/>
          <a:cs typeface="Calibri" pitchFamily="34" charset="0"/>
          <a:sym typeface="Arial" pitchFamily="34" charset="0"/>
        </a:defRPr>
      </a:lvl3pPr>
      <a:lvl4pPr marL="39688" indent="-39688" algn="l" rtl="0" fontAlgn="base">
        <a:spcBef>
          <a:spcPct val="0"/>
        </a:spcBef>
        <a:spcAft>
          <a:spcPct val="0"/>
        </a:spcAft>
        <a:defRPr sz="4000" b="1">
          <a:solidFill>
            <a:srgbClr val="33271D"/>
          </a:solidFill>
          <a:latin typeface="Calibri" pitchFamily="34" charset="0"/>
          <a:ea typeface="ヒラギノ角ゴ Pro W3" pitchFamily="16" charset="-128"/>
          <a:cs typeface="Calibri" pitchFamily="34" charset="0"/>
          <a:sym typeface="Arial" pitchFamily="34" charset="0"/>
        </a:defRPr>
      </a:lvl4pPr>
      <a:lvl5pPr marL="39688" indent="-39688" algn="l" rtl="0" fontAlgn="base">
        <a:spcBef>
          <a:spcPct val="0"/>
        </a:spcBef>
        <a:spcAft>
          <a:spcPct val="0"/>
        </a:spcAft>
        <a:defRPr sz="4000" b="1">
          <a:solidFill>
            <a:srgbClr val="33271D"/>
          </a:solidFill>
          <a:latin typeface="Calibri" pitchFamily="34" charset="0"/>
          <a:ea typeface="ヒラギノ角ゴ Pro W3" pitchFamily="16" charset="-128"/>
          <a:cs typeface="Calibri" pitchFamily="34" charset="0"/>
          <a:sym typeface="Arial" pitchFamily="34" charset="0"/>
        </a:defRPr>
      </a:lvl5pPr>
      <a:lvl6pPr marL="4968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6pPr>
      <a:lvl7pPr marL="9540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7pPr>
      <a:lvl8pPr marL="14112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8pPr>
      <a:lvl9pPr marL="18684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9pPr>
    </p:titleStyle>
    <p:bodyStyle>
      <a:lvl1pPr marL="496888" indent="-457200" algn="l" rtl="0" fontAlgn="base">
        <a:spcBef>
          <a:spcPts val="600"/>
        </a:spcBef>
        <a:spcAft>
          <a:spcPct val="0"/>
        </a:spcAft>
        <a:buClr>
          <a:srgbClr val="5C9DD0"/>
        </a:buClr>
        <a:buSzPct val="85000"/>
        <a:buFont typeface="Arial" pitchFamily="34" charset="0"/>
        <a:buChar char="•"/>
        <a:defRPr sz="2800">
          <a:solidFill>
            <a:schemeClr val="tx1"/>
          </a:solidFill>
          <a:latin typeface="Calibri" pitchFamily="34" charset="0"/>
          <a:ea typeface="+mn-ea"/>
          <a:cs typeface="Calibri" pitchFamily="34" charset="0"/>
          <a:sym typeface="Arial" pitchFamily="34" charset="0"/>
        </a:defRPr>
      </a:lvl1pPr>
      <a:lvl2pPr marL="968375" indent="-407988" algn="l" rtl="0" fontAlgn="base">
        <a:spcBef>
          <a:spcPts val="600"/>
        </a:spcBef>
        <a:spcAft>
          <a:spcPct val="0"/>
        </a:spcAft>
        <a:buClr>
          <a:srgbClr val="5C9DD0"/>
        </a:buClr>
        <a:buSzPct val="75000"/>
        <a:buFont typeface="Wingdings" pitchFamily="2" charset="2"/>
        <a:buChar char="Ø"/>
        <a:defRPr sz="2400">
          <a:solidFill>
            <a:schemeClr val="tx1"/>
          </a:solidFill>
          <a:latin typeface="Calibri" pitchFamily="34" charset="0"/>
          <a:ea typeface="+mn-ea"/>
          <a:cs typeface="Calibri" pitchFamily="34" charset="0"/>
          <a:sym typeface="Arial" pitchFamily="34" charset="0"/>
        </a:defRPr>
      </a:lvl2pPr>
      <a:lvl3pPr marL="1425575" indent="-342900" algn="l" rtl="0" fontAlgn="base">
        <a:spcBef>
          <a:spcPts val="500"/>
        </a:spcBef>
        <a:spcAft>
          <a:spcPct val="0"/>
        </a:spcAft>
        <a:buClr>
          <a:srgbClr val="5C9DD0"/>
        </a:buClr>
        <a:buSzPct val="75000"/>
        <a:buFont typeface="Wingdings" pitchFamily="2" charset="2"/>
        <a:buChar char="p"/>
        <a:defRPr sz="2000">
          <a:solidFill>
            <a:schemeClr val="tx1"/>
          </a:solidFill>
          <a:latin typeface="+mn-lt"/>
          <a:ea typeface="+mn-ea"/>
          <a:cs typeface="ヒラギノ角ゴ Pro W3" charset="-128"/>
          <a:sym typeface="Arial" pitchFamily="34" charset="0"/>
        </a:defRPr>
      </a:lvl3pPr>
      <a:lvl4pPr marL="1817688" indent="-277813" algn="l" rtl="0" fontAlgn="base">
        <a:spcBef>
          <a:spcPts val="500"/>
        </a:spcBef>
        <a:spcAft>
          <a:spcPct val="0"/>
        </a:spcAft>
        <a:buClr>
          <a:srgbClr val="5C9DD0"/>
        </a:buClr>
        <a:buSzPct val="100000"/>
        <a:buFont typeface="Wingdings" pitchFamily="2" charset="2"/>
        <a:buChar char="§"/>
        <a:defRPr sz="2000">
          <a:solidFill>
            <a:schemeClr val="tx1"/>
          </a:solidFill>
          <a:latin typeface="+mn-lt"/>
          <a:ea typeface="+mn-ea"/>
          <a:cs typeface="ヒラギノ角ゴ Pro W3" charset="-128"/>
          <a:sym typeface="Arial" pitchFamily="34" charset="0"/>
        </a:defRPr>
      </a:lvl4pPr>
      <a:lvl5pPr marL="2274888" indent="-342900" algn="l" rtl="0" fontAlgn="base">
        <a:spcBef>
          <a:spcPts val="500"/>
        </a:spcBef>
        <a:spcAft>
          <a:spcPct val="0"/>
        </a:spcAft>
        <a:buClr>
          <a:srgbClr val="5C9DD0"/>
        </a:buClr>
        <a:buSzPct val="100000"/>
        <a:buFont typeface="Wingdings" pitchFamily="2" charset="2"/>
        <a:buChar char="§"/>
        <a:defRPr sz="2000">
          <a:solidFill>
            <a:schemeClr val="tx1"/>
          </a:solidFill>
          <a:latin typeface="+mn-lt"/>
          <a:ea typeface="+mn-ea"/>
          <a:cs typeface="ヒラギノ角ゴ Pro W3" charset="-128"/>
          <a:sym typeface="Arial" pitchFamily="34" charset="0"/>
        </a:defRPr>
      </a:lvl5pPr>
      <a:lvl6pPr marL="27320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6pPr>
      <a:lvl7pPr marL="31892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7pPr>
      <a:lvl8pPr marL="36464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8pPr>
      <a:lvl9pPr marL="41036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4" descr="12_MHFA_participants_temp.wmf"/>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793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990600"/>
            <a:ext cx="7010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p>
            <a:pPr lvl="0"/>
            <a:r>
              <a:rPr lang="en-US" smtClean="0">
                <a:sym typeface="Arial" pitchFamily="34" charset="0"/>
              </a:rPr>
              <a:t>Click to edit Master title style</a:t>
            </a:r>
          </a:p>
        </p:txBody>
      </p:sp>
      <p:sp>
        <p:nvSpPr>
          <p:cNvPr id="2052" name="Rectangle 3"/>
          <p:cNvSpPr>
            <a:spLocks noGrp="1" noChangeArrowheads="1"/>
          </p:cNvSpPr>
          <p:nvPr>
            <p:ph type="body" idx="1"/>
          </p:nvPr>
        </p:nvSpPr>
        <p:spPr bwMode="auto">
          <a:xfrm>
            <a:off x="457200" y="1752600"/>
            <a:ext cx="6858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p>
            <a:pPr lvl="0"/>
            <a:r>
              <a:rPr lang="en-US" smtClean="0">
                <a:sym typeface="Arial" pitchFamily="34" charset="0"/>
              </a:rPr>
              <a:t>Click to edit Master text styles</a:t>
            </a:r>
          </a:p>
          <a:p>
            <a:pPr lvl="1"/>
            <a:r>
              <a:rPr lang="en-US" smtClean="0">
                <a:sym typeface="Arial" pitchFamily="34" charset="0"/>
              </a:rPr>
              <a:t>Second level</a:t>
            </a:r>
          </a:p>
          <a:p>
            <a:pPr lvl="2"/>
            <a:r>
              <a:rPr lang="en-US" smtClean="0">
                <a:sym typeface="Arial" pitchFamily="34" charset="0"/>
              </a:rPr>
              <a:t>Third level</a:t>
            </a:r>
          </a:p>
          <a:p>
            <a:pPr lvl="3"/>
            <a:r>
              <a:rPr lang="en-US" smtClean="0">
                <a:sym typeface="Arial" pitchFamily="34" charset="0"/>
              </a:rPr>
              <a:t>Fourth level</a:t>
            </a:r>
          </a:p>
          <a:p>
            <a:pPr lvl="4"/>
            <a:r>
              <a:rPr lang="en-US" smtClean="0">
                <a:sym typeface="Arial" pitchFamily="34" charset="0"/>
              </a:rPr>
              <a:t>Fifth level</a:t>
            </a:r>
          </a:p>
        </p:txBody>
      </p:sp>
      <p:sp>
        <p:nvSpPr>
          <p:cNvPr id="9" name="Slide Number Placeholder 8"/>
          <p:cNvSpPr>
            <a:spLocks noGrp="1"/>
          </p:cNvSpPr>
          <p:nvPr>
            <p:ph type="sldNum" sz="quarter" idx="4"/>
          </p:nvPr>
        </p:nvSpPr>
        <p:spPr>
          <a:xfrm>
            <a:off x="8763000" y="6553200"/>
            <a:ext cx="381000" cy="304800"/>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bg1"/>
                </a:solidFill>
                <a:latin typeface="Arial" charset="0"/>
                <a:ea typeface="+mn-ea"/>
                <a:cs typeface="+mn-cs"/>
              </a:defRPr>
            </a:lvl1pPr>
          </a:lstStyle>
          <a:p>
            <a:pPr>
              <a:defRPr/>
            </a:pPr>
            <a:fld id="{D215C34F-0A74-4E6E-B939-B489A04BA964}" type="slidenum">
              <a:rPr lang="en-US">
                <a:solidFill>
                  <a:srgbClr val="FFFFFF"/>
                </a:solidFill>
              </a:rPr>
              <a:pPr>
                <a:defRPr/>
              </a:pPr>
              <a:t>‹#›</a:t>
            </a:fld>
            <a:endParaRPr lang="en-US">
              <a:solidFill>
                <a:srgbClr val="FFFFFF"/>
              </a:solidFill>
            </a:endParaRPr>
          </a:p>
        </p:txBody>
      </p:sp>
      <p:pic>
        <p:nvPicPr>
          <p:cNvPr id="2054" name="Picture 6" descr="MHFA.wmf"/>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82563" y="165100"/>
            <a:ext cx="3094037"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3420292"/>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3" r:id="rId3"/>
  </p:sldLayoutIdLst>
  <p:transition/>
  <p:timing>
    <p:tnLst>
      <p:par>
        <p:cTn id="1" dur="indefinite" restart="never" nodeType="tmRoot"/>
      </p:par>
    </p:tnLst>
  </p:timing>
  <p:hf hdr="0" ftr="0" dt="0"/>
  <p:txStyles>
    <p:titleStyle>
      <a:lvl1pPr marL="39688" indent="-39688" algn="l" rtl="0" eaLnBrk="0" fontAlgn="base" hangingPunct="0">
        <a:spcBef>
          <a:spcPct val="0"/>
        </a:spcBef>
        <a:spcAft>
          <a:spcPct val="0"/>
        </a:spcAft>
        <a:defRPr sz="3000" b="1">
          <a:solidFill>
            <a:srgbClr val="0066B3"/>
          </a:solidFill>
          <a:latin typeface="+mj-lt"/>
          <a:ea typeface="+mj-ea"/>
          <a:cs typeface="ヒラギノ角ゴ Pro W3" charset="-128"/>
          <a:sym typeface="Arial" pitchFamily="34" charset="0"/>
        </a:defRPr>
      </a:lvl1pPr>
      <a:lvl2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2pPr>
      <a:lvl3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3pPr>
      <a:lvl4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4pPr>
      <a:lvl5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5pPr>
      <a:lvl6pPr marL="4968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6pPr>
      <a:lvl7pPr marL="9540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7pPr>
      <a:lvl8pPr marL="14112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8pPr>
      <a:lvl9pPr marL="18684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9pPr>
    </p:titleStyle>
    <p:bodyStyle>
      <a:lvl1pPr marL="496888" indent="-457200" algn="l" rtl="0" eaLnBrk="0" fontAlgn="base" hangingPunct="0">
        <a:spcBef>
          <a:spcPts val="600"/>
        </a:spcBef>
        <a:spcAft>
          <a:spcPct val="0"/>
        </a:spcAft>
        <a:buClr>
          <a:srgbClr val="5C9DD0"/>
        </a:buClr>
        <a:buSzPct val="85000"/>
        <a:buFont typeface="Wingdings 2" pitchFamily="18" charset="2"/>
        <a:buChar char="Ì"/>
        <a:defRPr sz="2600">
          <a:solidFill>
            <a:schemeClr val="tx1"/>
          </a:solidFill>
          <a:latin typeface="+mn-lt"/>
          <a:ea typeface="+mn-ea"/>
          <a:cs typeface="ヒラギノ角ゴ Pro W3" charset="-128"/>
          <a:sym typeface="Arial" pitchFamily="34" charset="0"/>
        </a:defRPr>
      </a:lvl1pPr>
      <a:lvl2pPr marL="968375" indent="-407988" algn="l" rtl="0" eaLnBrk="0" fontAlgn="base" hangingPunct="0">
        <a:spcBef>
          <a:spcPts val="600"/>
        </a:spcBef>
        <a:spcAft>
          <a:spcPct val="0"/>
        </a:spcAft>
        <a:buClr>
          <a:srgbClr val="5C9DD0"/>
        </a:buClr>
        <a:buSzPct val="75000"/>
        <a:buFont typeface="Wingdings" pitchFamily="2" charset="2"/>
        <a:buChar char="n"/>
        <a:defRPr sz="2400">
          <a:solidFill>
            <a:schemeClr val="tx1"/>
          </a:solidFill>
          <a:latin typeface="+mn-lt"/>
          <a:ea typeface="+mn-ea"/>
          <a:cs typeface="ヒラギノ角ゴ Pro W3" charset="-128"/>
          <a:sym typeface="Arial" pitchFamily="34" charset="0"/>
        </a:defRPr>
      </a:lvl2pPr>
      <a:lvl3pPr marL="1425575" indent="-342900" algn="l" rtl="0" eaLnBrk="0" fontAlgn="base" hangingPunct="0">
        <a:spcBef>
          <a:spcPts val="500"/>
        </a:spcBef>
        <a:spcAft>
          <a:spcPct val="0"/>
        </a:spcAft>
        <a:buClr>
          <a:srgbClr val="5C9DD0"/>
        </a:buClr>
        <a:buSzPct val="75000"/>
        <a:buFont typeface="Wingdings" pitchFamily="2" charset="2"/>
        <a:buChar char="p"/>
        <a:defRPr sz="2000">
          <a:solidFill>
            <a:schemeClr val="tx1"/>
          </a:solidFill>
          <a:latin typeface="+mn-lt"/>
          <a:ea typeface="+mn-ea"/>
          <a:cs typeface="ヒラギノ角ゴ Pro W3" charset="-128"/>
          <a:sym typeface="Arial" pitchFamily="34" charset="0"/>
        </a:defRPr>
      </a:lvl3pPr>
      <a:lvl4pPr marL="1817688" indent="-277813" algn="l" rtl="0" eaLnBrk="0" fontAlgn="base" hangingPunct="0">
        <a:spcBef>
          <a:spcPts val="500"/>
        </a:spcBef>
        <a:spcAft>
          <a:spcPct val="0"/>
        </a:spcAft>
        <a:buClr>
          <a:srgbClr val="5C9DD0"/>
        </a:buClr>
        <a:buSzPct val="100000"/>
        <a:buFont typeface="Wingdings" pitchFamily="2" charset="2"/>
        <a:buChar char="§"/>
        <a:defRPr sz="2000">
          <a:solidFill>
            <a:schemeClr val="tx1"/>
          </a:solidFill>
          <a:latin typeface="+mn-lt"/>
          <a:ea typeface="+mn-ea"/>
          <a:cs typeface="ヒラギノ角ゴ Pro W3" charset="-128"/>
          <a:sym typeface="Arial" pitchFamily="34" charset="0"/>
        </a:defRPr>
      </a:lvl4pPr>
      <a:lvl5pPr marL="2274888" indent="-342900" algn="l" rtl="0" eaLnBrk="0" fontAlgn="base" hangingPunct="0">
        <a:spcBef>
          <a:spcPts val="500"/>
        </a:spcBef>
        <a:spcAft>
          <a:spcPct val="0"/>
        </a:spcAft>
        <a:buClr>
          <a:srgbClr val="5C9DD0"/>
        </a:buClr>
        <a:buSzPct val="100000"/>
        <a:buFont typeface="Wingdings" pitchFamily="2" charset="2"/>
        <a:buChar char="§"/>
        <a:defRPr sz="2000">
          <a:solidFill>
            <a:schemeClr val="tx1"/>
          </a:solidFill>
          <a:latin typeface="+mn-lt"/>
          <a:ea typeface="+mn-ea"/>
          <a:cs typeface="ヒラギノ角ゴ Pro W3" charset="-128"/>
          <a:sym typeface="Arial" pitchFamily="34" charset="0"/>
        </a:defRPr>
      </a:lvl5pPr>
      <a:lvl6pPr marL="27320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6pPr>
      <a:lvl7pPr marL="31892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7pPr>
      <a:lvl8pPr marL="36464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8pPr>
      <a:lvl9pPr marL="41036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4" descr="12_MHFA_participants_temp.wmf"/>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793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990600"/>
            <a:ext cx="7010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p>
            <a:pPr lvl="0"/>
            <a:r>
              <a:rPr lang="en-US" smtClean="0">
                <a:sym typeface="Arial" pitchFamily="34" charset="0"/>
              </a:rPr>
              <a:t>Click to edit Master title style</a:t>
            </a:r>
          </a:p>
        </p:txBody>
      </p:sp>
      <p:sp>
        <p:nvSpPr>
          <p:cNvPr id="2052" name="Rectangle 3"/>
          <p:cNvSpPr>
            <a:spLocks noGrp="1" noChangeArrowheads="1"/>
          </p:cNvSpPr>
          <p:nvPr>
            <p:ph type="body" idx="1"/>
          </p:nvPr>
        </p:nvSpPr>
        <p:spPr bwMode="auto">
          <a:xfrm>
            <a:off x="457200" y="1752600"/>
            <a:ext cx="6858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p>
            <a:pPr lvl="0"/>
            <a:r>
              <a:rPr lang="en-US" smtClean="0">
                <a:sym typeface="Arial" pitchFamily="34" charset="0"/>
              </a:rPr>
              <a:t>Click to edit Master text styles</a:t>
            </a:r>
          </a:p>
          <a:p>
            <a:pPr lvl="1"/>
            <a:r>
              <a:rPr lang="en-US" smtClean="0">
                <a:sym typeface="Arial" pitchFamily="34" charset="0"/>
              </a:rPr>
              <a:t>Second level</a:t>
            </a:r>
          </a:p>
          <a:p>
            <a:pPr lvl="2"/>
            <a:r>
              <a:rPr lang="en-US" smtClean="0">
                <a:sym typeface="Arial" pitchFamily="34" charset="0"/>
              </a:rPr>
              <a:t>Third level</a:t>
            </a:r>
          </a:p>
          <a:p>
            <a:pPr lvl="3"/>
            <a:r>
              <a:rPr lang="en-US" smtClean="0">
                <a:sym typeface="Arial" pitchFamily="34" charset="0"/>
              </a:rPr>
              <a:t>Fourth level</a:t>
            </a:r>
          </a:p>
          <a:p>
            <a:pPr lvl="4"/>
            <a:r>
              <a:rPr lang="en-US" smtClean="0">
                <a:sym typeface="Arial" pitchFamily="34" charset="0"/>
              </a:rPr>
              <a:t>Fifth level</a:t>
            </a:r>
          </a:p>
        </p:txBody>
      </p:sp>
      <p:sp>
        <p:nvSpPr>
          <p:cNvPr id="9" name="Slide Number Placeholder 8"/>
          <p:cNvSpPr>
            <a:spLocks noGrp="1"/>
          </p:cNvSpPr>
          <p:nvPr>
            <p:ph type="sldNum" sz="quarter" idx="4"/>
          </p:nvPr>
        </p:nvSpPr>
        <p:spPr>
          <a:xfrm>
            <a:off x="8763000" y="6553200"/>
            <a:ext cx="381000" cy="304800"/>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bg1"/>
                </a:solidFill>
                <a:latin typeface="Arial" charset="0"/>
                <a:ea typeface="+mn-ea"/>
                <a:cs typeface="+mn-cs"/>
              </a:defRPr>
            </a:lvl1pPr>
          </a:lstStyle>
          <a:p>
            <a:pPr>
              <a:defRPr/>
            </a:pPr>
            <a:fld id="{D215C34F-0A74-4E6E-B939-B489A04BA964}" type="slidenum">
              <a:rPr lang="en-US">
                <a:solidFill>
                  <a:srgbClr val="FFFFFF"/>
                </a:solidFill>
              </a:rPr>
              <a:pPr>
                <a:defRPr/>
              </a:pPr>
              <a:t>‹#›</a:t>
            </a:fld>
            <a:endParaRPr lang="en-US">
              <a:solidFill>
                <a:srgbClr val="FFFFFF"/>
              </a:solidFill>
            </a:endParaRPr>
          </a:p>
        </p:txBody>
      </p:sp>
      <p:pic>
        <p:nvPicPr>
          <p:cNvPr id="2054" name="Picture 6" descr="MHFA.wmf"/>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82563" y="165100"/>
            <a:ext cx="3094037"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3420292"/>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8" r:id="rId3"/>
  </p:sldLayoutIdLst>
  <p:transition/>
  <p:timing>
    <p:tnLst>
      <p:par>
        <p:cTn id="1" dur="indefinite" restart="never" nodeType="tmRoot"/>
      </p:par>
    </p:tnLst>
  </p:timing>
  <p:hf hdr="0" ftr="0" dt="0"/>
  <p:txStyles>
    <p:titleStyle>
      <a:lvl1pPr marL="39688" indent="-39688" algn="l" rtl="0" eaLnBrk="0" fontAlgn="base" hangingPunct="0">
        <a:spcBef>
          <a:spcPct val="0"/>
        </a:spcBef>
        <a:spcAft>
          <a:spcPct val="0"/>
        </a:spcAft>
        <a:defRPr sz="3000" b="1">
          <a:solidFill>
            <a:srgbClr val="0066B3"/>
          </a:solidFill>
          <a:latin typeface="+mj-lt"/>
          <a:ea typeface="+mj-ea"/>
          <a:cs typeface="ヒラギノ角ゴ Pro W3" charset="-128"/>
          <a:sym typeface="Arial" pitchFamily="34" charset="0"/>
        </a:defRPr>
      </a:lvl1pPr>
      <a:lvl2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2pPr>
      <a:lvl3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3pPr>
      <a:lvl4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4pPr>
      <a:lvl5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5pPr>
      <a:lvl6pPr marL="4968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6pPr>
      <a:lvl7pPr marL="9540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7pPr>
      <a:lvl8pPr marL="14112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8pPr>
      <a:lvl9pPr marL="18684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9pPr>
    </p:titleStyle>
    <p:bodyStyle>
      <a:lvl1pPr marL="496888" indent="-457200" algn="l" rtl="0" eaLnBrk="0" fontAlgn="base" hangingPunct="0">
        <a:spcBef>
          <a:spcPts val="600"/>
        </a:spcBef>
        <a:spcAft>
          <a:spcPct val="0"/>
        </a:spcAft>
        <a:buClr>
          <a:srgbClr val="5C9DD0"/>
        </a:buClr>
        <a:buSzPct val="85000"/>
        <a:buFont typeface="Wingdings 2" pitchFamily="18" charset="2"/>
        <a:buChar char="Ì"/>
        <a:defRPr sz="2600">
          <a:solidFill>
            <a:schemeClr val="tx1"/>
          </a:solidFill>
          <a:latin typeface="+mn-lt"/>
          <a:ea typeface="+mn-ea"/>
          <a:cs typeface="ヒラギノ角ゴ Pro W3" charset="-128"/>
          <a:sym typeface="Arial" pitchFamily="34" charset="0"/>
        </a:defRPr>
      </a:lvl1pPr>
      <a:lvl2pPr marL="968375" indent="-407988" algn="l" rtl="0" eaLnBrk="0" fontAlgn="base" hangingPunct="0">
        <a:spcBef>
          <a:spcPts val="600"/>
        </a:spcBef>
        <a:spcAft>
          <a:spcPct val="0"/>
        </a:spcAft>
        <a:buClr>
          <a:srgbClr val="5C9DD0"/>
        </a:buClr>
        <a:buSzPct val="75000"/>
        <a:buFont typeface="Wingdings" pitchFamily="2" charset="2"/>
        <a:buChar char="n"/>
        <a:defRPr sz="2400">
          <a:solidFill>
            <a:schemeClr val="tx1"/>
          </a:solidFill>
          <a:latin typeface="+mn-lt"/>
          <a:ea typeface="+mn-ea"/>
          <a:cs typeface="ヒラギノ角ゴ Pro W3" charset="-128"/>
          <a:sym typeface="Arial" pitchFamily="34" charset="0"/>
        </a:defRPr>
      </a:lvl2pPr>
      <a:lvl3pPr marL="1425575" indent="-342900" algn="l" rtl="0" eaLnBrk="0" fontAlgn="base" hangingPunct="0">
        <a:spcBef>
          <a:spcPts val="500"/>
        </a:spcBef>
        <a:spcAft>
          <a:spcPct val="0"/>
        </a:spcAft>
        <a:buClr>
          <a:srgbClr val="5C9DD0"/>
        </a:buClr>
        <a:buSzPct val="75000"/>
        <a:buFont typeface="Wingdings" pitchFamily="2" charset="2"/>
        <a:buChar char="p"/>
        <a:defRPr sz="2000">
          <a:solidFill>
            <a:schemeClr val="tx1"/>
          </a:solidFill>
          <a:latin typeface="+mn-lt"/>
          <a:ea typeface="+mn-ea"/>
          <a:cs typeface="ヒラギノ角ゴ Pro W3" charset="-128"/>
          <a:sym typeface="Arial" pitchFamily="34" charset="0"/>
        </a:defRPr>
      </a:lvl3pPr>
      <a:lvl4pPr marL="1817688" indent="-277813" algn="l" rtl="0" eaLnBrk="0" fontAlgn="base" hangingPunct="0">
        <a:spcBef>
          <a:spcPts val="500"/>
        </a:spcBef>
        <a:spcAft>
          <a:spcPct val="0"/>
        </a:spcAft>
        <a:buClr>
          <a:srgbClr val="5C9DD0"/>
        </a:buClr>
        <a:buSzPct val="100000"/>
        <a:buFont typeface="Wingdings" pitchFamily="2" charset="2"/>
        <a:buChar char="§"/>
        <a:defRPr sz="2000">
          <a:solidFill>
            <a:schemeClr val="tx1"/>
          </a:solidFill>
          <a:latin typeface="+mn-lt"/>
          <a:ea typeface="+mn-ea"/>
          <a:cs typeface="ヒラギノ角ゴ Pro W3" charset="-128"/>
          <a:sym typeface="Arial" pitchFamily="34" charset="0"/>
        </a:defRPr>
      </a:lvl4pPr>
      <a:lvl5pPr marL="2274888" indent="-342900" algn="l" rtl="0" eaLnBrk="0" fontAlgn="base" hangingPunct="0">
        <a:spcBef>
          <a:spcPts val="500"/>
        </a:spcBef>
        <a:spcAft>
          <a:spcPct val="0"/>
        </a:spcAft>
        <a:buClr>
          <a:srgbClr val="5C9DD0"/>
        </a:buClr>
        <a:buSzPct val="100000"/>
        <a:buFont typeface="Wingdings" pitchFamily="2" charset="2"/>
        <a:buChar char="§"/>
        <a:defRPr sz="2000">
          <a:solidFill>
            <a:schemeClr val="tx1"/>
          </a:solidFill>
          <a:latin typeface="+mn-lt"/>
          <a:ea typeface="+mn-ea"/>
          <a:cs typeface="ヒラギノ角ゴ Pro W3" charset="-128"/>
          <a:sym typeface="Arial" pitchFamily="34" charset="0"/>
        </a:defRPr>
      </a:lvl5pPr>
      <a:lvl6pPr marL="27320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6pPr>
      <a:lvl7pPr marL="31892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7pPr>
      <a:lvl8pPr marL="36464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8pPr>
      <a:lvl9pPr marL="41036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4" descr="12_MHFA_participants_temp.wmf"/>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793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990600"/>
            <a:ext cx="7010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p>
            <a:pPr lvl="0"/>
            <a:r>
              <a:rPr lang="en-US" smtClean="0">
                <a:sym typeface="Arial" pitchFamily="34" charset="0"/>
              </a:rPr>
              <a:t>Click to edit Master title style</a:t>
            </a:r>
          </a:p>
        </p:txBody>
      </p:sp>
      <p:sp>
        <p:nvSpPr>
          <p:cNvPr id="2052" name="Rectangle 3"/>
          <p:cNvSpPr>
            <a:spLocks noGrp="1" noChangeArrowheads="1"/>
          </p:cNvSpPr>
          <p:nvPr>
            <p:ph type="body" idx="1"/>
          </p:nvPr>
        </p:nvSpPr>
        <p:spPr bwMode="auto">
          <a:xfrm>
            <a:off x="457200" y="1752600"/>
            <a:ext cx="6858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p>
            <a:pPr lvl="0"/>
            <a:r>
              <a:rPr lang="en-US" smtClean="0">
                <a:sym typeface="Arial" pitchFamily="34" charset="0"/>
              </a:rPr>
              <a:t>Click to edit Master text styles</a:t>
            </a:r>
          </a:p>
          <a:p>
            <a:pPr lvl="1"/>
            <a:r>
              <a:rPr lang="en-US" smtClean="0">
                <a:sym typeface="Arial" pitchFamily="34" charset="0"/>
              </a:rPr>
              <a:t>Second level</a:t>
            </a:r>
          </a:p>
          <a:p>
            <a:pPr lvl="2"/>
            <a:r>
              <a:rPr lang="en-US" smtClean="0">
                <a:sym typeface="Arial" pitchFamily="34" charset="0"/>
              </a:rPr>
              <a:t>Third level</a:t>
            </a:r>
          </a:p>
          <a:p>
            <a:pPr lvl="3"/>
            <a:r>
              <a:rPr lang="en-US" smtClean="0">
                <a:sym typeface="Arial" pitchFamily="34" charset="0"/>
              </a:rPr>
              <a:t>Fourth level</a:t>
            </a:r>
          </a:p>
          <a:p>
            <a:pPr lvl="4"/>
            <a:r>
              <a:rPr lang="en-US" smtClean="0">
                <a:sym typeface="Arial" pitchFamily="34" charset="0"/>
              </a:rPr>
              <a:t>Fifth level</a:t>
            </a:r>
          </a:p>
        </p:txBody>
      </p:sp>
      <p:sp>
        <p:nvSpPr>
          <p:cNvPr id="9" name="Slide Number Placeholder 8"/>
          <p:cNvSpPr>
            <a:spLocks noGrp="1"/>
          </p:cNvSpPr>
          <p:nvPr>
            <p:ph type="sldNum" sz="quarter" idx="4"/>
          </p:nvPr>
        </p:nvSpPr>
        <p:spPr>
          <a:xfrm>
            <a:off x="8763000" y="6553200"/>
            <a:ext cx="381000" cy="304800"/>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bg1"/>
                </a:solidFill>
                <a:latin typeface="Arial" charset="0"/>
                <a:ea typeface="+mn-ea"/>
                <a:cs typeface="+mn-cs"/>
              </a:defRPr>
            </a:lvl1pPr>
          </a:lstStyle>
          <a:p>
            <a:pPr>
              <a:defRPr/>
            </a:pPr>
            <a:fld id="{D215C34F-0A74-4E6E-B939-B489A04BA964}" type="slidenum">
              <a:rPr lang="en-US">
                <a:solidFill>
                  <a:srgbClr val="FFFFFF"/>
                </a:solidFill>
              </a:rPr>
              <a:pPr>
                <a:defRPr/>
              </a:pPr>
              <a:t>‹#›</a:t>
            </a:fld>
            <a:endParaRPr lang="en-US">
              <a:solidFill>
                <a:srgbClr val="FFFFFF"/>
              </a:solidFill>
            </a:endParaRPr>
          </a:p>
        </p:txBody>
      </p:sp>
      <p:pic>
        <p:nvPicPr>
          <p:cNvPr id="2054" name="Picture 6" descr="MHFA.wmf"/>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82563" y="165100"/>
            <a:ext cx="3094037"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706260"/>
      </p:ext>
    </p:extLst>
  </p:cSld>
  <p:clrMap bg1="lt1" tx1="dk1" bg2="lt2" tx2="dk2" accent1="accent1" accent2="accent2" accent3="accent3" accent4="accent4" accent5="accent5" accent6="accent6" hlink="hlink" folHlink="folHlink"/>
  <p:sldLayoutIdLst>
    <p:sldLayoutId id="2147484040" r:id="rId1"/>
    <p:sldLayoutId id="2147484041" r:id="rId2"/>
  </p:sldLayoutIdLst>
  <p:transition/>
  <p:timing>
    <p:tnLst>
      <p:par>
        <p:cTn id="1" dur="indefinite" restart="never" nodeType="tmRoot"/>
      </p:par>
    </p:tnLst>
  </p:timing>
  <p:hf hdr="0" ftr="0" dt="0"/>
  <p:txStyles>
    <p:titleStyle>
      <a:lvl1pPr marL="39688" indent="-39688" algn="l" rtl="0" eaLnBrk="0" fontAlgn="base" hangingPunct="0">
        <a:spcBef>
          <a:spcPct val="0"/>
        </a:spcBef>
        <a:spcAft>
          <a:spcPct val="0"/>
        </a:spcAft>
        <a:defRPr sz="3000" b="1">
          <a:solidFill>
            <a:srgbClr val="0066B3"/>
          </a:solidFill>
          <a:latin typeface="+mj-lt"/>
          <a:ea typeface="+mj-ea"/>
          <a:cs typeface="ヒラギノ角ゴ Pro W3" charset="-128"/>
          <a:sym typeface="Arial" pitchFamily="34" charset="0"/>
        </a:defRPr>
      </a:lvl1pPr>
      <a:lvl2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2pPr>
      <a:lvl3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3pPr>
      <a:lvl4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4pPr>
      <a:lvl5pPr marL="39688" indent="-39688" algn="l" rtl="0" eaLnBrk="0" fontAlgn="base" hangingPunct="0">
        <a:spcBef>
          <a:spcPct val="0"/>
        </a:spcBef>
        <a:spcAft>
          <a:spcPct val="0"/>
        </a:spcAft>
        <a:defRPr sz="3000" b="1">
          <a:solidFill>
            <a:srgbClr val="0066B3"/>
          </a:solidFill>
          <a:latin typeface="Arial" charset="0"/>
          <a:ea typeface="ヒラギノ角ゴ Pro W3" pitchFamily="16" charset="-128"/>
          <a:cs typeface="ヒラギノ角ゴ Pro W3" charset="-128"/>
          <a:sym typeface="Arial" pitchFamily="34" charset="0"/>
        </a:defRPr>
      </a:lvl5pPr>
      <a:lvl6pPr marL="4968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6pPr>
      <a:lvl7pPr marL="9540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7pPr>
      <a:lvl8pPr marL="14112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8pPr>
      <a:lvl9pPr marL="1868488" algn="l" rtl="0" eaLnBrk="1" fontAlgn="base" hangingPunct="1">
        <a:spcBef>
          <a:spcPct val="0"/>
        </a:spcBef>
        <a:spcAft>
          <a:spcPct val="0"/>
        </a:spcAft>
        <a:defRPr sz="3200">
          <a:solidFill>
            <a:srgbClr val="33271D"/>
          </a:solidFill>
          <a:latin typeface="Arial" charset="0"/>
          <a:ea typeface="ヒラギノ角ゴ Pro W3" pitchFamily="16" charset="-128"/>
          <a:sym typeface="Arial" charset="0"/>
        </a:defRPr>
      </a:lvl9pPr>
    </p:titleStyle>
    <p:bodyStyle>
      <a:lvl1pPr marL="496888" indent="-457200" algn="l" rtl="0" eaLnBrk="0" fontAlgn="base" hangingPunct="0">
        <a:spcBef>
          <a:spcPts val="600"/>
        </a:spcBef>
        <a:spcAft>
          <a:spcPct val="0"/>
        </a:spcAft>
        <a:buClr>
          <a:srgbClr val="5C9DD0"/>
        </a:buClr>
        <a:buSzPct val="85000"/>
        <a:buFont typeface="Wingdings 2" pitchFamily="18" charset="2"/>
        <a:buChar char="Ì"/>
        <a:defRPr sz="2600">
          <a:solidFill>
            <a:schemeClr val="tx1"/>
          </a:solidFill>
          <a:latin typeface="+mn-lt"/>
          <a:ea typeface="+mn-ea"/>
          <a:cs typeface="ヒラギノ角ゴ Pro W3" charset="-128"/>
          <a:sym typeface="Arial" pitchFamily="34" charset="0"/>
        </a:defRPr>
      </a:lvl1pPr>
      <a:lvl2pPr marL="968375" indent="-407988" algn="l" rtl="0" eaLnBrk="0" fontAlgn="base" hangingPunct="0">
        <a:spcBef>
          <a:spcPts val="600"/>
        </a:spcBef>
        <a:spcAft>
          <a:spcPct val="0"/>
        </a:spcAft>
        <a:buClr>
          <a:srgbClr val="5C9DD0"/>
        </a:buClr>
        <a:buSzPct val="75000"/>
        <a:buFont typeface="Wingdings" pitchFamily="2" charset="2"/>
        <a:buChar char="n"/>
        <a:defRPr sz="2400">
          <a:solidFill>
            <a:schemeClr val="tx1"/>
          </a:solidFill>
          <a:latin typeface="+mn-lt"/>
          <a:ea typeface="+mn-ea"/>
          <a:cs typeface="ヒラギノ角ゴ Pro W3" charset="-128"/>
          <a:sym typeface="Arial" pitchFamily="34" charset="0"/>
        </a:defRPr>
      </a:lvl2pPr>
      <a:lvl3pPr marL="1425575" indent="-342900" algn="l" rtl="0" eaLnBrk="0" fontAlgn="base" hangingPunct="0">
        <a:spcBef>
          <a:spcPts val="500"/>
        </a:spcBef>
        <a:spcAft>
          <a:spcPct val="0"/>
        </a:spcAft>
        <a:buClr>
          <a:srgbClr val="5C9DD0"/>
        </a:buClr>
        <a:buSzPct val="75000"/>
        <a:buFont typeface="Wingdings" pitchFamily="2" charset="2"/>
        <a:buChar char="p"/>
        <a:defRPr sz="2000">
          <a:solidFill>
            <a:schemeClr val="tx1"/>
          </a:solidFill>
          <a:latin typeface="+mn-lt"/>
          <a:ea typeface="+mn-ea"/>
          <a:cs typeface="ヒラギノ角ゴ Pro W3" charset="-128"/>
          <a:sym typeface="Arial" pitchFamily="34" charset="0"/>
        </a:defRPr>
      </a:lvl3pPr>
      <a:lvl4pPr marL="1817688" indent="-277813" algn="l" rtl="0" eaLnBrk="0" fontAlgn="base" hangingPunct="0">
        <a:spcBef>
          <a:spcPts val="500"/>
        </a:spcBef>
        <a:spcAft>
          <a:spcPct val="0"/>
        </a:spcAft>
        <a:buClr>
          <a:srgbClr val="5C9DD0"/>
        </a:buClr>
        <a:buSzPct val="100000"/>
        <a:buFont typeface="Wingdings" pitchFamily="2" charset="2"/>
        <a:buChar char="§"/>
        <a:defRPr sz="2000">
          <a:solidFill>
            <a:schemeClr val="tx1"/>
          </a:solidFill>
          <a:latin typeface="+mn-lt"/>
          <a:ea typeface="+mn-ea"/>
          <a:cs typeface="ヒラギノ角ゴ Pro W3" charset="-128"/>
          <a:sym typeface="Arial" pitchFamily="34" charset="0"/>
        </a:defRPr>
      </a:lvl4pPr>
      <a:lvl5pPr marL="2274888" indent="-342900" algn="l" rtl="0" eaLnBrk="0" fontAlgn="base" hangingPunct="0">
        <a:spcBef>
          <a:spcPts val="500"/>
        </a:spcBef>
        <a:spcAft>
          <a:spcPct val="0"/>
        </a:spcAft>
        <a:buClr>
          <a:srgbClr val="5C9DD0"/>
        </a:buClr>
        <a:buSzPct val="100000"/>
        <a:buFont typeface="Wingdings" pitchFamily="2" charset="2"/>
        <a:buChar char="§"/>
        <a:defRPr sz="2000">
          <a:solidFill>
            <a:schemeClr val="tx1"/>
          </a:solidFill>
          <a:latin typeface="+mn-lt"/>
          <a:ea typeface="+mn-ea"/>
          <a:cs typeface="ヒラギノ角ゴ Pro W3" charset="-128"/>
          <a:sym typeface="Arial" pitchFamily="34" charset="0"/>
        </a:defRPr>
      </a:lvl5pPr>
      <a:lvl6pPr marL="27320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6pPr>
      <a:lvl7pPr marL="31892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7pPr>
      <a:lvl8pPr marL="36464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8pPr>
      <a:lvl9pPr marL="4103688" indent="-342900" algn="l" rtl="0" eaLnBrk="1" fontAlgn="base" hangingPunct="1">
        <a:spcBef>
          <a:spcPts val="500"/>
        </a:spcBef>
        <a:spcAft>
          <a:spcPct val="0"/>
        </a:spcAft>
        <a:buClr>
          <a:srgbClr val="5C9DD0"/>
        </a:buClr>
        <a:buSzPct val="100000"/>
        <a:buFont typeface="Wingdings" pitchFamily="2" charset="2"/>
        <a:buChar char="§"/>
        <a:defRPr sz="2000">
          <a:solidFill>
            <a:schemeClr val="tx1"/>
          </a:solidFill>
          <a:latin typeface="+mn-lt"/>
          <a:ea typeface="+mn-ea"/>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44.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7.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55.jpg"/></Relationships>
</file>

<file path=ppt/slides/_rels/slide5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hyperlink" Target="http://usatoday30.usatoday.com/news/health/story/health/story/2012-03-11/Classes-teach-first-aid-for-mental-health-crises/53489150/1" TargetMode="External"/><Relationship Id="rId13" Type="http://schemas.openxmlformats.org/officeDocument/2006/relationships/image" Target="../media/image19.png"/><Relationship Id="rId3" Type="http://schemas.openxmlformats.org/officeDocument/2006/relationships/hyperlink" Target="http://www.npr.org/2011/10/10/141153308/mental-first-aid-how-to-help-in-an-emotional-crisis" TargetMode="External"/><Relationship Id="rId7" Type="http://schemas.openxmlformats.org/officeDocument/2006/relationships/hyperlink" Target="http://www.washingtonpost.com/wp-dyn/content/article/2011/01/17/AR2011011703281.html" TargetMode="External"/><Relationship Id="rId12"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abcnews.go.com/Health/video/mental-health-aid-14763882" TargetMode="External"/><Relationship Id="rId11" Type="http://schemas.openxmlformats.org/officeDocument/2006/relationships/hyperlink" Target="http://abcnews.go.com/" TargetMode="External"/><Relationship Id="rId5" Type="http://schemas.openxmlformats.org/officeDocument/2006/relationships/hyperlink" Target="http://www.nytimes.com/2011/01/24/education/24winerip.html?_r=1&amp;scp=1&amp;sq=tradgedy%20on%20campus&amp;st=cse" TargetMode="External"/><Relationship Id="rId10" Type="http://schemas.openxmlformats.org/officeDocument/2006/relationships/image" Target="../media/image17.png"/><Relationship Id="rId4" Type="http://schemas.openxmlformats.org/officeDocument/2006/relationships/hyperlink" Target="http://www.npr.org/2011/10/18/141473382/a-first-aid-kit-for-mental-health-emergencies" TargetMode="External"/><Relationship Id="rId9" Type="http://schemas.openxmlformats.org/officeDocument/2006/relationships/image" Target="../media/image16.pn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506" y="2048494"/>
            <a:ext cx="5715000" cy="2133600"/>
          </a:xfrm>
        </p:spPr>
        <p:txBody>
          <a:bodyPr>
            <a:normAutofit fontScale="90000"/>
          </a:bodyPr>
          <a:lstStyle/>
          <a:p>
            <a:pPr algn="ctr"/>
            <a:r>
              <a:rPr lang="en-US" sz="4400" b="1" i="1" dirty="0" smtClean="0">
                <a:solidFill>
                  <a:srgbClr val="255997"/>
                </a:solidFill>
              </a:rPr>
              <a:t>A “Taste”</a:t>
            </a:r>
            <a:br>
              <a:rPr lang="en-US" sz="4400" b="1" i="1" dirty="0" smtClean="0">
                <a:solidFill>
                  <a:srgbClr val="255997"/>
                </a:solidFill>
              </a:rPr>
            </a:br>
            <a:r>
              <a:rPr lang="en-US" sz="4400" b="1" i="1" dirty="0" smtClean="0">
                <a:solidFill>
                  <a:srgbClr val="255997"/>
                </a:solidFill>
              </a:rPr>
              <a:t> of  </a:t>
            </a:r>
            <a:br>
              <a:rPr lang="en-US" sz="4400" b="1" i="1" dirty="0" smtClean="0">
                <a:solidFill>
                  <a:srgbClr val="255997"/>
                </a:solidFill>
              </a:rPr>
            </a:br>
            <a:r>
              <a:rPr lang="en-US" sz="4400" i="1" dirty="0" smtClean="0">
                <a:solidFill>
                  <a:srgbClr val="255997"/>
                </a:solidFill>
              </a:rPr>
              <a:t>Youth &amp; Adult</a:t>
            </a:r>
            <a:br>
              <a:rPr lang="en-US" sz="4400" i="1" dirty="0" smtClean="0">
                <a:solidFill>
                  <a:srgbClr val="255997"/>
                </a:solidFill>
              </a:rPr>
            </a:br>
            <a:r>
              <a:rPr lang="en-US" sz="4400" b="1" i="1" dirty="0" smtClean="0">
                <a:solidFill>
                  <a:srgbClr val="255997"/>
                </a:solidFill>
              </a:rPr>
              <a:t>Mental Health First Aid</a:t>
            </a:r>
            <a:r>
              <a:rPr lang="en-US" sz="4200" i="1" dirty="0" smtClean="0"/>
              <a:t/>
            </a:r>
            <a:br>
              <a:rPr lang="en-US" sz="4200" i="1" dirty="0" smtClean="0"/>
            </a:br>
            <a:endParaRPr lang="en-US" sz="3100" dirty="0"/>
          </a:p>
        </p:txBody>
      </p:sp>
      <p:sp>
        <p:nvSpPr>
          <p:cNvPr id="3" name="Subtitle 2"/>
          <p:cNvSpPr>
            <a:spLocks noGrp="1"/>
          </p:cNvSpPr>
          <p:nvPr>
            <p:ph type="subTitle" idx="1"/>
          </p:nvPr>
        </p:nvSpPr>
        <p:spPr>
          <a:xfrm>
            <a:off x="1110838" y="4191000"/>
            <a:ext cx="6737762" cy="1981200"/>
          </a:xfrm>
        </p:spPr>
        <p:txBody>
          <a:bodyPr>
            <a:normAutofit/>
          </a:bodyPr>
          <a:lstStyle/>
          <a:p>
            <a:pPr algn="ctr">
              <a:spcBef>
                <a:spcPts val="0"/>
              </a:spcBef>
            </a:pPr>
            <a:r>
              <a:rPr lang="en-US" sz="3000" dirty="0" smtClean="0">
                <a:solidFill>
                  <a:srgbClr val="255997"/>
                </a:solidFill>
              </a:rPr>
              <a:t>Presented by:</a:t>
            </a:r>
          </a:p>
          <a:p>
            <a:pPr>
              <a:spcBef>
                <a:spcPts val="0"/>
              </a:spcBef>
            </a:pPr>
            <a:endParaRPr lang="en-US" sz="2400" dirty="0" smtClean="0">
              <a:solidFill>
                <a:srgbClr val="255997"/>
              </a:solidFill>
            </a:endParaRPr>
          </a:p>
          <a:p>
            <a:pPr algn="r"/>
            <a:endParaRPr lang="en-US" sz="2400" dirty="0"/>
          </a:p>
        </p:txBody>
      </p:sp>
      <p:pic>
        <p:nvPicPr>
          <p:cNvPr id="5" name="Picture 6" descr="MHFA ALGEE Prevent.jpg"/>
          <p:cNvPicPr>
            <a:picLocks noChangeAspect="1"/>
          </p:cNvPicPr>
          <p:nvPr/>
        </p:nvPicPr>
        <p:blipFill>
          <a:blip r:embed="rId3" cstate="print"/>
          <a:srcRect/>
          <a:stretch>
            <a:fillRect/>
          </a:stretch>
        </p:blipFill>
        <p:spPr bwMode="auto">
          <a:xfrm>
            <a:off x="76200" y="685800"/>
            <a:ext cx="2057400" cy="2743200"/>
          </a:xfrm>
          <a:prstGeom prst="rect">
            <a:avLst/>
          </a:prstGeom>
          <a:noFill/>
          <a:ln w="9525">
            <a:noFill/>
            <a:miter lim="800000"/>
            <a:headEnd/>
            <a:tailEnd/>
          </a:ln>
        </p:spPr>
      </p:pic>
    </p:spTree>
    <p:extLst>
      <p:ext uri="{BB962C8B-B14F-4D97-AF65-F5344CB8AC3E}">
        <p14:creationId xmlns:p14="http://schemas.microsoft.com/office/powerpoint/2010/main" val="47045875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b="1" dirty="0" smtClean="0">
                <a:cs typeface="ヒラギノ角ゴ Pro W3"/>
              </a:rPr>
              <a:t>Vision</a:t>
            </a:r>
          </a:p>
        </p:txBody>
      </p:sp>
      <p:pic>
        <p:nvPicPr>
          <p:cNvPr id="11267" name="Picture 2" descr="C:\Users\Heather\AppData\Local\Microsoft\Windows\Temporary Internet Files\Content.IE5\AI2H2FEO\MPj04015010000[1].jpg"/>
          <p:cNvPicPr>
            <a:picLocks noGrp="1" noChangeAspect="1" noChangeArrowheads="1"/>
          </p:cNvPicPr>
          <p:nvPr>
            <p:ph sz="half" idx="1"/>
          </p:nvPr>
        </p:nvPicPr>
        <p:blipFill>
          <a:blip r:embed="rId3" cstate="print"/>
          <a:srcRect/>
          <a:stretch>
            <a:fillRect/>
          </a:stretch>
        </p:blipFill>
        <p:spPr>
          <a:xfrm>
            <a:off x="304800" y="2057400"/>
            <a:ext cx="2659382" cy="3844925"/>
          </a:xfrm>
          <a:prstGeom prst="rect">
            <a:avLst/>
          </a:prstGeom>
          <a:ln>
            <a:noFill/>
          </a:ln>
          <a:effectLst>
            <a:softEdge rad="112500"/>
          </a:effectLst>
        </p:spPr>
      </p:pic>
      <p:sp>
        <p:nvSpPr>
          <p:cNvPr id="11268" name="Content Placeholder 3"/>
          <p:cNvSpPr>
            <a:spLocks noGrp="1"/>
          </p:cNvSpPr>
          <p:nvPr>
            <p:ph sz="half" idx="2"/>
          </p:nvPr>
        </p:nvSpPr>
        <p:spPr>
          <a:xfrm>
            <a:off x="3048000" y="1828800"/>
            <a:ext cx="4495800" cy="4191000"/>
          </a:xfrm>
        </p:spPr>
        <p:txBody>
          <a:bodyPr/>
          <a:lstStyle/>
          <a:p>
            <a:pPr marL="0" indent="0" eaLnBrk="1" hangingPunct="1">
              <a:buFontTx/>
              <a:buNone/>
              <a:defRPr/>
            </a:pPr>
            <a:endParaRPr lang="en-US" sz="2400" dirty="0" smtClean="0">
              <a:latin typeface="+mj-lt"/>
              <a:cs typeface="ヒラギノ角ゴ Pro W3"/>
            </a:endParaRPr>
          </a:p>
          <a:p>
            <a:pPr marL="0" indent="0" eaLnBrk="1" hangingPunct="1">
              <a:buFontTx/>
              <a:buNone/>
              <a:defRPr/>
            </a:pPr>
            <a:endParaRPr lang="en-US" sz="2400" dirty="0">
              <a:latin typeface="+mj-lt"/>
              <a:cs typeface="ヒラギノ角ゴ Pro W3"/>
            </a:endParaRPr>
          </a:p>
          <a:p>
            <a:pPr marL="0" indent="0" eaLnBrk="1" hangingPunct="1">
              <a:buFontTx/>
              <a:buNone/>
              <a:defRPr/>
            </a:pPr>
            <a:r>
              <a:rPr lang="en-US" sz="2400" dirty="0" smtClean="0">
                <a:latin typeface="+mj-lt"/>
                <a:cs typeface="ヒラギノ角ゴ Pro W3"/>
              </a:rPr>
              <a:t>By 2020, Mental Health First Aid in Missouri and the USA will be as common as CPR and First Aid</a:t>
            </a:r>
            <a:endParaRPr lang="en-US" sz="4200" dirty="0" smtClean="0">
              <a:latin typeface="Times New Roman" pitchFamily="18" charset="0"/>
              <a:cs typeface="ヒラギノ角ゴ Pro W3"/>
            </a:endParaRPr>
          </a:p>
        </p:txBody>
      </p:sp>
    </p:spTree>
    <p:extLst>
      <p:ext uri="{BB962C8B-B14F-4D97-AF65-F5344CB8AC3E}">
        <p14:creationId xmlns:p14="http://schemas.microsoft.com/office/powerpoint/2010/main" val="305775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4" descr="New Image.JPG"/>
          <p:cNvPicPr>
            <a:picLocks noGrp="1" noChangeAspect="1"/>
          </p:cNvPicPr>
          <p:nvPr>
            <p:ph sz="half" idx="1"/>
          </p:nvPr>
        </p:nvPicPr>
        <p:blipFill>
          <a:blip r:embed="rId3" cstate="print">
            <a:lum bright="44000" contrast="-56000"/>
          </a:blip>
          <a:srcRect/>
          <a:stretch>
            <a:fillRect/>
          </a:stretch>
        </p:blipFill>
        <p:spPr>
          <a:xfrm>
            <a:off x="3352800" y="1447800"/>
            <a:ext cx="2362200" cy="3731948"/>
          </a:xfrm>
        </p:spPr>
      </p:pic>
      <p:sp>
        <p:nvSpPr>
          <p:cNvPr id="15" name="Rectangle 14"/>
          <p:cNvSpPr/>
          <p:nvPr/>
        </p:nvSpPr>
        <p:spPr>
          <a:xfrm>
            <a:off x="1371600" y="2967335"/>
            <a:ext cx="570547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 Taste of MHFA</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122046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762000" y="838200"/>
            <a:ext cx="7772400" cy="1524000"/>
          </a:xfrm>
        </p:spPr>
        <p:txBody>
          <a:bodyPr rIns="132080"/>
          <a:lstStyle/>
          <a:p>
            <a:pPr indent="0" algn="ctr"/>
            <a:r>
              <a:rPr lang="en-US" sz="2800" smtClean="0">
                <a:latin typeface="Arial" pitchFamily="34" charset="0"/>
                <a:cs typeface="Arial" pitchFamily="34" charset="0"/>
              </a:rPr>
              <a:t>Youth MENTAL HEALTH FIRST AID USA </a:t>
            </a:r>
            <a:r>
              <a:rPr lang="en-US" sz="2800" smtClean="0">
                <a:latin typeface="Arial" pitchFamily="34" charset="0"/>
                <a:ea typeface="ヒラギノ角ゴ Pro W6"/>
                <a:cs typeface="ヒラギノ角ゴ Pro W6"/>
              </a:rPr>
              <a:t/>
            </a:r>
            <a:br>
              <a:rPr lang="en-US" sz="2800" smtClean="0">
                <a:latin typeface="Arial" pitchFamily="34" charset="0"/>
                <a:ea typeface="ヒラギノ角ゴ Pro W6"/>
                <a:cs typeface="ヒラギノ角ゴ Pro W6"/>
              </a:rPr>
            </a:br>
            <a:endParaRPr lang="en-US" sz="2800" smtClean="0">
              <a:latin typeface="Arial" pitchFamily="34" charset="0"/>
              <a:ea typeface="ヒラギノ角ゴ Pro W6"/>
              <a:cs typeface="ヒラギノ角ゴ Pro W6"/>
            </a:endParaRPr>
          </a:p>
        </p:txBody>
      </p:sp>
      <p:sp>
        <p:nvSpPr>
          <p:cNvPr id="6147" name="Rectangle 2"/>
          <p:cNvSpPr>
            <a:spLocks/>
          </p:cNvSpPr>
          <p:nvPr/>
        </p:nvSpPr>
        <p:spPr bwMode="auto">
          <a:xfrm>
            <a:off x="2209800" y="2286000"/>
            <a:ext cx="4800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39688" algn="ctr">
              <a:spcBef>
                <a:spcPts val="800"/>
              </a:spcBef>
            </a:pPr>
            <a:endParaRPr lang="en-US" sz="1400" smtClean="0">
              <a:solidFill>
                <a:srgbClr val="000000"/>
              </a:solidFill>
              <a:cs typeface="Arial" pitchFamily="34" charset="0"/>
              <a:sym typeface="Arial" pitchFamily="34" charset="0"/>
            </a:endParaRPr>
          </a:p>
        </p:txBody>
      </p:sp>
      <p:grpSp>
        <p:nvGrpSpPr>
          <p:cNvPr id="6148" name="Group 1"/>
          <p:cNvGrpSpPr>
            <a:grpSpLocks/>
          </p:cNvGrpSpPr>
          <p:nvPr/>
        </p:nvGrpSpPr>
        <p:grpSpPr bwMode="auto">
          <a:xfrm>
            <a:off x="0" y="0"/>
            <a:ext cx="9144000" cy="6858000"/>
            <a:chOff x="0" y="0"/>
            <a:chExt cx="9144000" cy="6858000"/>
          </a:xfrm>
        </p:grpSpPr>
        <p:pic>
          <p:nvPicPr>
            <p:cNvPr id="6149" name="Picture 9" descr="8-21-12 PPT Cover Slide r3.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5"/>
            <p:cNvPicPr>
              <a:picLocks noChangeAspect="1"/>
            </p:cNvPicPr>
            <p:nvPr/>
          </p:nvPicPr>
          <p:blipFill>
            <a:blip r:embed="rId4" cstate="print">
              <a:extLst>
                <a:ext uri="{28A0092B-C50C-407E-A947-70E740481C1C}">
                  <a14:useLocalDpi xmlns:a14="http://schemas.microsoft.com/office/drawing/2010/main" val="0"/>
                </a:ext>
              </a:extLst>
            </a:blip>
            <a:srcRect l="7729" r="7246" b="8151"/>
            <a:stretch>
              <a:fillRect/>
            </a:stretch>
          </p:blipFill>
          <p:spPr bwMode="auto">
            <a:xfrm>
              <a:off x="1066799" y="152400"/>
              <a:ext cx="838201"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0138986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p:cNvSpPr>
          <p:nvPr/>
        </p:nvSpPr>
        <p:spPr bwMode="auto">
          <a:xfrm>
            <a:off x="609600" y="726621"/>
            <a:ext cx="6629400" cy="723900"/>
          </a:xfrm>
          <a:prstGeom prst="rect">
            <a:avLst/>
          </a:prstGeom>
          <a:noFill/>
          <a:ln w="9525">
            <a:noFill/>
            <a:miter lim="800000"/>
            <a:headEnd/>
            <a:tailEnd/>
          </a:ln>
        </p:spPr>
        <p:txBody>
          <a:bodyPr lIns="0" tIns="0" rIns="40639" bIns="0" anchor="b"/>
          <a:lstStyle/>
          <a:p>
            <a:pPr marL="39688"/>
            <a:r>
              <a:rPr lang="en-US" sz="4000" b="1" dirty="0">
                <a:solidFill>
                  <a:srgbClr val="33271D"/>
                </a:solidFill>
                <a:latin typeface="Calibri" pitchFamily="34" charset="0"/>
                <a:cs typeface="Calibri" pitchFamily="34" charset="0"/>
              </a:rPr>
              <a:t>Program </a:t>
            </a:r>
            <a:r>
              <a:rPr lang="en-US" sz="4000" b="1" dirty="0" smtClean="0">
                <a:solidFill>
                  <a:srgbClr val="33271D"/>
                </a:solidFill>
                <a:latin typeface="Calibri" pitchFamily="34" charset="0"/>
                <a:cs typeface="Calibri" pitchFamily="34" charset="0"/>
              </a:rPr>
              <a:t>Roadmap: Part One</a:t>
            </a:r>
          </a:p>
        </p:txBody>
      </p:sp>
      <p:sp>
        <p:nvSpPr>
          <p:cNvPr id="65540" name="Rectangle 3"/>
          <p:cNvSpPr>
            <a:spLocks noGrp="1" noChangeArrowheads="1"/>
          </p:cNvSpPr>
          <p:nvPr>
            <p:ph idx="1"/>
          </p:nvPr>
        </p:nvSpPr>
        <p:spPr>
          <a:xfrm>
            <a:off x="228600" y="1600200"/>
            <a:ext cx="7391400" cy="5181600"/>
          </a:xfrm>
        </p:spPr>
        <p:txBody>
          <a:bodyPr rIns="132080"/>
          <a:lstStyle/>
          <a:p>
            <a:pPr eaLnBrk="1" hangingPunct="1"/>
            <a:r>
              <a:rPr lang="en-US" sz="2800" dirty="0" smtClean="0"/>
              <a:t>What is </a:t>
            </a:r>
            <a:r>
              <a:rPr lang="en-US" sz="2800" dirty="0"/>
              <a:t>Youth Mental </a:t>
            </a:r>
            <a:r>
              <a:rPr lang="en-US" sz="2800" dirty="0" smtClean="0"/>
              <a:t>Health First Aid?</a:t>
            </a:r>
          </a:p>
          <a:p>
            <a:pPr eaLnBrk="1" hangingPunct="1"/>
            <a:r>
              <a:rPr lang="en-US" sz="2800" dirty="0" smtClean="0"/>
              <a:t>Adolescent Development &amp; Mental Health Problems in Youth</a:t>
            </a:r>
          </a:p>
          <a:p>
            <a:pPr eaLnBrk="1" hangingPunct="1">
              <a:spcBef>
                <a:spcPts val="1200"/>
              </a:spcBef>
            </a:pPr>
            <a:r>
              <a:rPr lang="en-US" sz="2800" dirty="0" smtClean="0"/>
              <a:t>What you may see: </a:t>
            </a:r>
          </a:p>
          <a:p>
            <a:pPr lvl="1" eaLnBrk="1" hangingPunct="1">
              <a:spcBef>
                <a:spcPts val="1200"/>
              </a:spcBef>
            </a:pPr>
            <a:r>
              <a:rPr lang="en-US" dirty="0" smtClean="0"/>
              <a:t>Signs and Symptoms </a:t>
            </a:r>
          </a:p>
          <a:p>
            <a:pPr lvl="1" eaLnBrk="1" hangingPunct="1">
              <a:spcBef>
                <a:spcPts val="1200"/>
              </a:spcBef>
            </a:pPr>
            <a:r>
              <a:rPr lang="en-US" dirty="0" smtClean="0"/>
              <a:t>Risk Factors and Protective Factors</a:t>
            </a:r>
            <a:endParaRPr lang="en-US" i="1" dirty="0" smtClean="0"/>
          </a:p>
          <a:p>
            <a:pPr eaLnBrk="1" hangingPunct="1">
              <a:spcBef>
                <a:spcPts val="1200"/>
              </a:spcBef>
            </a:pPr>
            <a:r>
              <a:rPr lang="en-US" sz="2800" dirty="0" smtClean="0"/>
              <a:t>Mental Health First Aid Action Plan</a:t>
            </a:r>
          </a:p>
        </p:txBody>
      </p:sp>
      <p:pic>
        <p:nvPicPr>
          <p:cNvPr id="9" name="Picture 8" descr="Book icon - vi.jpg"/>
          <p:cNvPicPr>
            <a:picLocks noChangeAspect="1"/>
          </p:cNvPicPr>
          <p:nvPr/>
        </p:nvPicPr>
        <p:blipFill>
          <a:blip r:embed="rId3"/>
          <a:stretch>
            <a:fillRect/>
          </a:stretch>
        </p:blipFill>
        <p:spPr>
          <a:xfrm>
            <a:off x="8341590" y="6422696"/>
            <a:ext cx="802410" cy="435304"/>
          </a:xfrm>
          <a:prstGeom prst="rect">
            <a:avLst/>
          </a:prstGeom>
        </p:spPr>
      </p:pic>
    </p:spTree>
    <p:extLst>
      <p:ext uri="{BB962C8B-B14F-4D97-AF65-F5344CB8AC3E}">
        <p14:creationId xmlns:p14="http://schemas.microsoft.com/office/powerpoint/2010/main" val="289368438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p:cNvSpPr>
          <p:nvPr/>
        </p:nvSpPr>
        <p:spPr bwMode="auto">
          <a:xfrm>
            <a:off x="609600" y="933450"/>
            <a:ext cx="6629400" cy="723900"/>
          </a:xfrm>
          <a:prstGeom prst="rect">
            <a:avLst/>
          </a:prstGeom>
          <a:noFill/>
          <a:ln w="9525">
            <a:noFill/>
            <a:miter lim="800000"/>
            <a:headEnd/>
            <a:tailEnd/>
          </a:ln>
        </p:spPr>
        <p:txBody>
          <a:bodyPr lIns="0" tIns="0" rIns="40639" bIns="0" anchor="b"/>
          <a:lstStyle/>
          <a:p>
            <a:pPr marL="39688"/>
            <a:r>
              <a:rPr lang="en-US" sz="4000" b="1" dirty="0">
                <a:solidFill>
                  <a:srgbClr val="33271D"/>
                </a:solidFill>
                <a:latin typeface="Calibri" pitchFamily="34" charset="0"/>
                <a:cs typeface="Calibri" pitchFamily="34" charset="0"/>
              </a:rPr>
              <a:t>Program </a:t>
            </a:r>
            <a:r>
              <a:rPr lang="en-US" sz="4000" b="1" dirty="0" smtClean="0">
                <a:solidFill>
                  <a:srgbClr val="33271D"/>
                </a:solidFill>
                <a:latin typeface="Calibri" pitchFamily="34" charset="0"/>
                <a:cs typeface="Calibri" pitchFamily="34" charset="0"/>
              </a:rPr>
              <a:t>Roadmap: Part Two</a:t>
            </a:r>
          </a:p>
        </p:txBody>
      </p:sp>
      <p:sp>
        <p:nvSpPr>
          <p:cNvPr id="65540" name="Rectangle 3"/>
          <p:cNvSpPr>
            <a:spLocks noGrp="1" noChangeArrowheads="1"/>
          </p:cNvSpPr>
          <p:nvPr>
            <p:ph idx="1"/>
          </p:nvPr>
        </p:nvSpPr>
        <p:spPr>
          <a:xfrm>
            <a:off x="609600" y="1845976"/>
            <a:ext cx="6858000" cy="3030824"/>
          </a:xfrm>
        </p:spPr>
        <p:txBody>
          <a:bodyPr rIns="132080"/>
          <a:lstStyle/>
          <a:p>
            <a:pPr eaLnBrk="1" hangingPunct="1"/>
            <a:r>
              <a:rPr lang="en-US" sz="2800" dirty="0" smtClean="0"/>
              <a:t>Using the Mental Health First Aid Action Plan</a:t>
            </a:r>
          </a:p>
          <a:p>
            <a:pPr lvl="1" eaLnBrk="1" hangingPunct="1"/>
            <a:r>
              <a:rPr lang="en-US" dirty="0" smtClean="0"/>
              <a:t>In Non-Crisis Situations </a:t>
            </a:r>
          </a:p>
          <a:p>
            <a:pPr lvl="1" eaLnBrk="1" hangingPunct="1"/>
            <a:r>
              <a:rPr lang="en-US" dirty="0" smtClean="0"/>
              <a:t>In Crisis Situations</a:t>
            </a:r>
            <a:endParaRPr lang="en-US" sz="2800" dirty="0" smtClean="0"/>
          </a:p>
          <a:p>
            <a:pPr eaLnBrk="1" hangingPunct="1"/>
            <a:endParaRPr lang="en-US" sz="2800" dirty="0" smtClean="0"/>
          </a:p>
          <a:p>
            <a:pPr eaLnBrk="1" hangingPunct="1"/>
            <a:endParaRPr lang="en-US" sz="2000" dirty="0" smtClean="0"/>
          </a:p>
          <a:p>
            <a:pPr eaLnBrk="1" hangingPunct="1"/>
            <a:endParaRPr lang="en-US" sz="2000" dirty="0" smtClean="0"/>
          </a:p>
          <a:p>
            <a:pPr eaLnBrk="1" hangingPunct="1"/>
            <a:endParaRPr lang="en-US" sz="2000" dirty="0" smtClean="0"/>
          </a:p>
          <a:p>
            <a:pPr eaLnBrk="1" hangingPunct="1"/>
            <a:endParaRPr lang="en-US" sz="2000" dirty="0" smtClean="0"/>
          </a:p>
        </p:txBody>
      </p:sp>
      <p:pic>
        <p:nvPicPr>
          <p:cNvPr id="7" name="Picture 6" descr="Book icon - vi.jpg"/>
          <p:cNvPicPr>
            <a:picLocks noChangeAspect="1"/>
          </p:cNvPicPr>
          <p:nvPr/>
        </p:nvPicPr>
        <p:blipFill>
          <a:blip r:embed="rId3"/>
          <a:stretch>
            <a:fillRect/>
          </a:stretch>
        </p:blipFill>
        <p:spPr>
          <a:xfrm>
            <a:off x="8332890" y="6417976"/>
            <a:ext cx="811109" cy="440023"/>
          </a:xfrm>
          <a:prstGeom prst="rect">
            <a:avLst/>
          </a:prstGeom>
        </p:spPr>
      </p:pic>
    </p:spTree>
    <p:extLst>
      <p:ext uri="{BB962C8B-B14F-4D97-AF65-F5344CB8AC3E}">
        <p14:creationId xmlns:p14="http://schemas.microsoft.com/office/powerpoint/2010/main" val="204839807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609600" y="457200"/>
            <a:ext cx="7772400" cy="838200"/>
          </a:xfrm>
          <a:prstGeom prst="rect">
            <a:avLst/>
          </a:prstGeom>
          <a:noFill/>
          <a:ln>
            <a:noFill/>
          </a:ln>
        </p:spPr>
        <p:txBody>
          <a:bodyPr lIns="50800" tIns="50800" rIns="132075" bIns="50800" anchor="b" anchorCtr="0">
            <a:noAutofit/>
          </a:bodyPr>
          <a:lstStyle/>
          <a:p>
            <a:pPr marL="39688" marR="0" lvl="0" indent="-1587" algn="l" rtl="0">
              <a:spcBef>
                <a:spcPts val="0"/>
              </a:spcBef>
              <a:spcAft>
                <a:spcPts val="0"/>
              </a:spcAft>
              <a:buSzPct val="25000"/>
              <a:buNone/>
            </a:pPr>
            <a:r>
              <a:rPr lang="en-US" sz="3600" b="1" i="0" u="none" strike="noStrike" cap="none" baseline="0" dirty="0">
                <a:solidFill>
                  <a:srgbClr val="0066B3"/>
                </a:solidFill>
                <a:latin typeface="Arial"/>
                <a:ea typeface="Arial"/>
                <a:cs typeface="Arial"/>
                <a:sym typeface="Arial"/>
              </a:rPr>
              <a:t>Why Mental Health First Aid ?</a:t>
            </a:r>
          </a:p>
        </p:txBody>
      </p:sp>
      <p:sp>
        <p:nvSpPr>
          <p:cNvPr id="165" name="Shape 165"/>
          <p:cNvSpPr txBox="1">
            <a:spLocks noGrp="1"/>
          </p:cNvSpPr>
          <p:nvPr>
            <p:ph type="body" idx="1"/>
          </p:nvPr>
        </p:nvSpPr>
        <p:spPr>
          <a:xfrm>
            <a:off x="838200" y="1219200"/>
            <a:ext cx="6781800" cy="5410200"/>
          </a:xfrm>
          <a:prstGeom prst="rect">
            <a:avLst/>
          </a:prstGeom>
          <a:noFill/>
          <a:ln>
            <a:noFill/>
          </a:ln>
        </p:spPr>
        <p:txBody>
          <a:bodyPr lIns="50800" tIns="50800" rIns="132075" bIns="50800" anchor="t" anchorCtr="0">
            <a:noAutofit/>
          </a:bodyPr>
          <a:lstStyle/>
          <a:p>
            <a:pPr marL="496888" marR="0" lvl="0" indent="-458788" algn="l" rtl="0">
              <a:spcBef>
                <a:spcPts val="0"/>
              </a:spcBef>
              <a:spcAft>
                <a:spcPts val="0"/>
              </a:spcAft>
              <a:buClr>
                <a:srgbClr val="5C9DD0"/>
              </a:buClr>
              <a:buSzPct val="85000"/>
              <a:buFont typeface="Arial"/>
              <a:buChar char="✚"/>
            </a:pPr>
            <a:r>
              <a:rPr lang="en-US" sz="2000" b="0" i="0" u="none" strike="noStrike" cap="none" baseline="0" dirty="0">
                <a:solidFill>
                  <a:schemeClr val="dk1"/>
                </a:solidFill>
                <a:latin typeface="Arial"/>
                <a:ea typeface="Arial"/>
                <a:cs typeface="Arial"/>
                <a:sym typeface="Arial"/>
              </a:rPr>
              <a:t>Mental health problems are common</a:t>
            </a:r>
          </a:p>
          <a:p>
            <a:pPr>
              <a:spcBef>
                <a:spcPts val="0"/>
              </a:spcBef>
              <a:spcAft>
                <a:spcPts val="0"/>
              </a:spcAft>
            </a:pPr>
            <a:endParaRPr lang="en-US" sz="2000" b="0" i="0" u="none" strike="noStrike" cap="none" baseline="0" dirty="0">
              <a:solidFill>
                <a:schemeClr val="dk1"/>
              </a:solidFill>
              <a:latin typeface="Arial"/>
              <a:ea typeface="Arial"/>
              <a:cs typeface="Arial"/>
              <a:sym typeface="Arial"/>
            </a:endParaRPr>
          </a:p>
          <a:p>
            <a:pPr marL="496888" marR="0" lvl="0" indent="-458788" algn="l" rtl="0">
              <a:spcBef>
                <a:spcPts val="0"/>
              </a:spcBef>
              <a:spcAft>
                <a:spcPts val="0"/>
              </a:spcAft>
              <a:buClr>
                <a:srgbClr val="5C9DD0"/>
              </a:buClr>
              <a:buSzPct val="85000"/>
              <a:buFont typeface="Arial"/>
              <a:buChar char="✚"/>
            </a:pPr>
            <a:r>
              <a:rPr lang="en-US" sz="2000" b="0" i="0" u="none" strike="noStrike" cap="none" baseline="0" dirty="0">
                <a:solidFill>
                  <a:schemeClr val="dk1"/>
                </a:solidFill>
                <a:latin typeface="Arial"/>
                <a:ea typeface="Arial"/>
                <a:cs typeface="Arial"/>
                <a:sym typeface="Arial"/>
              </a:rPr>
              <a:t>Mental health problems often develop during adolescence</a:t>
            </a:r>
          </a:p>
          <a:p>
            <a:pPr>
              <a:spcBef>
                <a:spcPts val="0"/>
              </a:spcBef>
              <a:spcAft>
                <a:spcPts val="0"/>
              </a:spcAft>
            </a:pPr>
            <a:endParaRPr lang="en-US" sz="2000" b="0" i="0" u="none" strike="noStrike" cap="none" baseline="0" dirty="0">
              <a:solidFill>
                <a:schemeClr val="dk1"/>
              </a:solidFill>
              <a:latin typeface="Arial"/>
              <a:ea typeface="Arial"/>
              <a:cs typeface="Arial"/>
              <a:sym typeface="Arial"/>
            </a:endParaRPr>
          </a:p>
          <a:p>
            <a:pPr marL="496888" marR="0" lvl="0" indent="-458788" algn="l" rtl="0">
              <a:spcBef>
                <a:spcPts val="0"/>
              </a:spcBef>
              <a:spcAft>
                <a:spcPts val="0"/>
              </a:spcAft>
              <a:buClr>
                <a:srgbClr val="5C9DD0"/>
              </a:buClr>
              <a:buSzPct val="85000"/>
              <a:buFont typeface="Arial"/>
              <a:buChar char="✚"/>
            </a:pPr>
            <a:r>
              <a:rPr lang="en-US" sz="2000" b="0" i="0" u="none" strike="noStrike" cap="none" baseline="0" dirty="0">
                <a:solidFill>
                  <a:schemeClr val="dk1"/>
                </a:solidFill>
                <a:latin typeface="Arial"/>
                <a:ea typeface="Arial"/>
                <a:cs typeface="Arial"/>
                <a:sym typeface="Arial"/>
              </a:rPr>
              <a:t>The sooner an individual gets help, the more likely they are to have a positive outcome </a:t>
            </a:r>
          </a:p>
          <a:p>
            <a:pPr>
              <a:spcBef>
                <a:spcPts val="0"/>
              </a:spcBef>
              <a:spcAft>
                <a:spcPts val="0"/>
              </a:spcAft>
            </a:pPr>
            <a:endParaRPr lang="en-US" sz="2000" b="0" i="0" u="none" strike="noStrike" cap="none" baseline="0" dirty="0">
              <a:solidFill>
                <a:schemeClr val="dk1"/>
              </a:solidFill>
              <a:latin typeface="Arial"/>
              <a:ea typeface="Arial"/>
              <a:cs typeface="Arial"/>
              <a:sym typeface="Arial"/>
            </a:endParaRPr>
          </a:p>
          <a:p>
            <a:pPr marL="496888" marR="0" lvl="0" indent="-458788" algn="l" rtl="0">
              <a:spcBef>
                <a:spcPts val="0"/>
              </a:spcBef>
              <a:spcAft>
                <a:spcPts val="0"/>
              </a:spcAft>
              <a:buClr>
                <a:srgbClr val="5C9DD0"/>
              </a:buClr>
              <a:buSzPct val="85000"/>
              <a:buFont typeface="Arial"/>
              <a:buChar char="✚"/>
            </a:pPr>
            <a:r>
              <a:rPr lang="en-US" sz="2000" b="0" i="0" u="none" strike="noStrike" cap="none" baseline="0" dirty="0">
                <a:solidFill>
                  <a:schemeClr val="dk1"/>
                </a:solidFill>
                <a:latin typeface="Arial"/>
                <a:ea typeface="Arial"/>
                <a:cs typeface="Arial"/>
                <a:sym typeface="Arial"/>
              </a:rPr>
              <a:t>Youth and young adults experience mental health problems differently than adults</a:t>
            </a:r>
          </a:p>
          <a:p>
            <a:pPr>
              <a:spcBef>
                <a:spcPts val="0"/>
              </a:spcBef>
              <a:spcAft>
                <a:spcPts val="0"/>
              </a:spcAft>
            </a:pPr>
            <a:endParaRPr lang="en-US" sz="2000" b="0" i="0" u="none" strike="noStrike" cap="none" baseline="0" dirty="0">
              <a:solidFill>
                <a:schemeClr val="dk1"/>
              </a:solidFill>
              <a:latin typeface="Arial"/>
              <a:ea typeface="Arial"/>
              <a:cs typeface="Arial"/>
              <a:sym typeface="Arial"/>
            </a:endParaRPr>
          </a:p>
          <a:p>
            <a:pPr marL="496888" marR="0" lvl="0" indent="-458788" algn="l" rtl="0">
              <a:spcBef>
                <a:spcPts val="0"/>
              </a:spcBef>
              <a:spcAft>
                <a:spcPts val="0"/>
              </a:spcAft>
              <a:buClr>
                <a:srgbClr val="5C9DD0"/>
              </a:buClr>
              <a:buSzPct val="85000"/>
              <a:buFont typeface="Arial"/>
              <a:buChar char="✚"/>
            </a:pPr>
            <a:r>
              <a:rPr lang="en-US" sz="2000" b="0" i="0" u="none" strike="noStrike" cap="none" baseline="0" dirty="0">
                <a:solidFill>
                  <a:schemeClr val="dk1"/>
                </a:solidFill>
                <a:latin typeface="Arial"/>
                <a:ea typeface="Arial"/>
                <a:cs typeface="Arial"/>
                <a:sym typeface="Arial"/>
              </a:rPr>
              <a:t>Misunderstanding and discrimination are often associated with mental health problems</a:t>
            </a:r>
          </a:p>
          <a:p>
            <a:pPr>
              <a:spcBef>
                <a:spcPts val="0"/>
              </a:spcBef>
              <a:spcAft>
                <a:spcPts val="0"/>
              </a:spcAft>
            </a:pPr>
            <a:endParaRPr lang="en-US" sz="2000" b="0" i="0" u="none" strike="noStrike" cap="none" baseline="0" dirty="0">
              <a:solidFill>
                <a:schemeClr val="dk1"/>
              </a:solidFill>
              <a:latin typeface="Arial"/>
              <a:ea typeface="Arial"/>
              <a:cs typeface="Arial"/>
              <a:sym typeface="Arial"/>
            </a:endParaRPr>
          </a:p>
          <a:p>
            <a:pPr marL="496888" marR="0" lvl="0" indent="-458788" algn="l" rtl="0">
              <a:spcBef>
                <a:spcPts val="0"/>
              </a:spcBef>
              <a:spcAft>
                <a:spcPts val="0"/>
              </a:spcAft>
              <a:buClr>
                <a:srgbClr val="5C9DD0"/>
              </a:buClr>
              <a:buSzPct val="85000"/>
              <a:buFont typeface="Arial"/>
              <a:buChar char="✚"/>
            </a:pPr>
            <a:r>
              <a:rPr lang="en-US" sz="2000" b="0" i="0" u="none" strike="noStrike" cap="none" baseline="0" dirty="0">
                <a:solidFill>
                  <a:schemeClr val="dk1"/>
                </a:solidFill>
                <a:latin typeface="Arial"/>
                <a:ea typeface="Arial"/>
                <a:cs typeface="Arial"/>
                <a:sym typeface="Arial"/>
              </a:rPr>
              <a:t>People may not be well informed</a:t>
            </a:r>
          </a:p>
          <a:p>
            <a:pPr>
              <a:spcBef>
                <a:spcPts val="0"/>
              </a:spcBef>
              <a:spcAft>
                <a:spcPts val="0"/>
              </a:spcAft>
            </a:pPr>
            <a:endParaRPr lang="en-US" sz="2000" b="0" i="0" u="none" strike="noStrike" cap="none" baseline="0" dirty="0">
              <a:solidFill>
                <a:schemeClr val="dk1"/>
              </a:solidFill>
              <a:latin typeface="Arial"/>
              <a:ea typeface="Arial"/>
              <a:cs typeface="Arial"/>
              <a:sym typeface="Arial"/>
            </a:endParaRPr>
          </a:p>
          <a:p>
            <a:pPr marL="496888" marR="0" lvl="0" indent="-458788" algn="l" rtl="0">
              <a:spcBef>
                <a:spcPts val="0"/>
              </a:spcBef>
              <a:spcAft>
                <a:spcPts val="0"/>
              </a:spcAft>
              <a:buClr>
                <a:srgbClr val="5C9DD0"/>
              </a:buClr>
              <a:buSzPct val="85000"/>
              <a:buFont typeface="Arial"/>
              <a:buChar char="✚"/>
            </a:pPr>
            <a:r>
              <a:rPr lang="en-US" sz="2000" b="0" i="0" u="none" strike="noStrike" cap="none" baseline="0" dirty="0">
                <a:solidFill>
                  <a:schemeClr val="dk1"/>
                </a:solidFill>
                <a:latin typeface="Arial"/>
                <a:ea typeface="Arial"/>
                <a:cs typeface="Arial"/>
                <a:sym typeface="Arial"/>
              </a:rPr>
              <a:t>Professional help is not always on hand</a:t>
            </a:r>
            <a:r>
              <a:rPr lang="en-US" sz="1600" b="1" i="0" u="none" strike="noStrike" cap="none" baseline="0" dirty="0">
                <a:solidFill>
                  <a:schemeClr val="dk1"/>
                </a:solidFill>
                <a:latin typeface="Arial"/>
                <a:ea typeface="Arial"/>
                <a:cs typeface="Arial"/>
                <a:sym typeface="Arial"/>
              </a:rPr>
              <a:t> </a:t>
            </a:r>
          </a:p>
        </p:txBody>
      </p:sp>
      <p:sp>
        <p:nvSpPr>
          <p:cNvPr id="166" name="Shape 166"/>
          <p:cNvSpPr txBox="1">
            <a:spLocks noGrp="1"/>
          </p:cNvSpPr>
          <p:nvPr>
            <p:ph type="sldNum" idx="4294967295"/>
          </p:nvPr>
        </p:nvSpPr>
        <p:spPr>
          <a:xfrm>
            <a:off x="8763000" y="6553200"/>
            <a:ext cx="381000" cy="3047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dirty="0"/>
              <a:t> </a:t>
            </a:r>
          </a:p>
        </p:txBody>
      </p:sp>
    </p:spTree>
    <p:extLst>
      <p:ext uri="{BB962C8B-B14F-4D97-AF65-F5344CB8AC3E}">
        <p14:creationId xmlns:p14="http://schemas.microsoft.com/office/powerpoint/2010/main" val="4137949337"/>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extBox 8"/>
          <p:cNvSpPr txBox="1"/>
          <p:nvPr/>
        </p:nvSpPr>
        <p:spPr>
          <a:xfrm>
            <a:off x="8112101" y="5956869"/>
            <a:ext cx="1031900" cy="307777"/>
          </a:xfrm>
          <a:prstGeom prst="rect">
            <a:avLst/>
          </a:prstGeom>
          <a:noFill/>
        </p:spPr>
        <p:txBody>
          <a:bodyPr wrap="square" rtlCol="0">
            <a:spAutoFit/>
          </a:bodyPr>
          <a:lstStyle/>
          <a:p>
            <a:pPr algn="ctr"/>
            <a:r>
              <a:rPr lang="en-US" sz="1400" dirty="0" smtClean="0"/>
              <a:t>6</a:t>
            </a:r>
            <a:endParaRPr lang="en-US" sz="1400" dirty="0"/>
          </a:p>
        </p:txBody>
      </p:sp>
      <p:sp>
        <p:nvSpPr>
          <p:cNvPr id="75778" name="Rectangle 2"/>
          <p:cNvSpPr>
            <a:spLocks noGrp="1" noChangeArrowheads="1"/>
          </p:cNvSpPr>
          <p:nvPr>
            <p:ph type="title"/>
          </p:nvPr>
        </p:nvSpPr>
        <p:spPr>
          <a:xfrm>
            <a:off x="1371600" y="-228600"/>
            <a:ext cx="6858000" cy="1420813"/>
          </a:xfrm>
        </p:spPr>
        <p:txBody>
          <a:bodyPr rIns="132080"/>
          <a:lstStyle/>
          <a:p>
            <a:pPr indent="0" eaLnBrk="1" hangingPunct="1"/>
            <a:r>
              <a:rPr lang="en-US" b="1" dirty="0" smtClean="0"/>
              <a:t>What is Your Role?</a:t>
            </a:r>
            <a:endParaRPr lang="en-US" b="1" dirty="0" smtClean="0">
              <a:ea typeface="ヒラギノ角ゴ Pro W6" charset="-128"/>
            </a:endParaRPr>
          </a:p>
        </p:txBody>
      </p:sp>
      <p:sp>
        <p:nvSpPr>
          <p:cNvPr id="344067" name="Rectangle 3"/>
          <p:cNvSpPr>
            <a:spLocks noGrp="1" noChangeArrowheads="1"/>
          </p:cNvSpPr>
          <p:nvPr>
            <p:ph idx="1"/>
          </p:nvPr>
        </p:nvSpPr>
        <p:spPr>
          <a:xfrm>
            <a:off x="685800" y="1447800"/>
            <a:ext cx="6934200" cy="4876800"/>
          </a:xfrm>
        </p:spPr>
        <p:txBody>
          <a:bodyPr rIns="132080"/>
          <a:lstStyle/>
          <a:p>
            <a:r>
              <a:rPr lang="en-US" dirty="0" smtClean="0"/>
              <a:t>Parent/Guardian/Grandparent</a:t>
            </a:r>
          </a:p>
          <a:p>
            <a:r>
              <a:rPr lang="en-US" dirty="0" smtClean="0"/>
              <a:t>Clergy</a:t>
            </a:r>
          </a:p>
          <a:p>
            <a:r>
              <a:rPr lang="en-US" dirty="0" smtClean="0"/>
              <a:t>Friend or Neighbor</a:t>
            </a:r>
          </a:p>
          <a:p>
            <a:r>
              <a:rPr lang="en-US" dirty="0" smtClean="0"/>
              <a:t>Peer</a:t>
            </a:r>
          </a:p>
          <a:p>
            <a:pPr eaLnBrk="1" hangingPunct="1"/>
            <a:r>
              <a:rPr lang="en-US" dirty="0" smtClean="0"/>
              <a:t>Professional: </a:t>
            </a:r>
            <a:r>
              <a:rPr lang="en-US" i="1" dirty="0" smtClean="0"/>
              <a:t>“In the place of the parent”</a:t>
            </a:r>
          </a:p>
          <a:p>
            <a:pPr eaLnBrk="1" hangingPunct="1">
              <a:buNone/>
            </a:pPr>
            <a:r>
              <a:rPr lang="en-US" dirty="0" smtClean="0"/>
              <a:t>	</a:t>
            </a:r>
            <a:r>
              <a:rPr lang="en-US" i="1" dirty="0" smtClean="0"/>
              <a:t>Be aware of:</a:t>
            </a:r>
          </a:p>
          <a:p>
            <a:pPr lvl="1"/>
            <a:r>
              <a:rPr lang="en-US" dirty="0" smtClean="0"/>
              <a:t>Mandatory reporting laws</a:t>
            </a:r>
          </a:p>
          <a:p>
            <a:pPr lvl="1"/>
            <a:r>
              <a:rPr lang="en-US" dirty="0" smtClean="0"/>
              <a:t>Privacy rights of young people</a:t>
            </a:r>
          </a:p>
          <a:p>
            <a:pPr lvl="1"/>
            <a:r>
              <a:rPr lang="en-US" dirty="0" smtClean="0"/>
              <a:t>When to communicate with parents and other care-givers</a:t>
            </a:r>
          </a:p>
          <a:p>
            <a:pPr eaLnBrk="1" hangingPunct="1">
              <a:lnSpc>
                <a:spcPct val="150000"/>
              </a:lnSpc>
              <a:buNone/>
            </a:pPr>
            <a:endParaRPr lang="en-US" sz="1800" dirty="0" smtClean="0"/>
          </a:p>
        </p:txBody>
      </p:sp>
      <p:pic>
        <p:nvPicPr>
          <p:cNvPr id="7" name="Picture 6" descr="Book icon - 25.jpg"/>
          <p:cNvPicPr>
            <a:picLocks noChangeAspect="1"/>
          </p:cNvPicPr>
          <p:nvPr/>
        </p:nvPicPr>
        <p:blipFill>
          <a:blip r:embed="rId3"/>
          <a:stretch>
            <a:fillRect/>
          </a:stretch>
        </p:blipFill>
        <p:spPr>
          <a:xfrm>
            <a:off x="8352274" y="6428492"/>
            <a:ext cx="791726" cy="429508"/>
          </a:xfrm>
          <a:prstGeom prst="rect">
            <a:avLst/>
          </a:prstGeom>
        </p:spPr>
      </p:pic>
    </p:spTree>
    <p:extLst>
      <p:ext uri="{BB962C8B-B14F-4D97-AF65-F5344CB8AC3E}">
        <p14:creationId xmlns:p14="http://schemas.microsoft.com/office/powerpoint/2010/main" val="41427784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40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40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440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440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440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44067">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344067">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344067">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3440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18" y="1219200"/>
            <a:ext cx="9660032" cy="504825"/>
          </a:xfrm>
        </p:spPr>
        <p:txBody>
          <a:bodyPr/>
          <a:lstStyle/>
          <a:p>
            <a:r>
              <a:rPr lang="en-US" sz="4800" dirty="0" smtClean="0"/>
              <a:t>WHAT YOU MIGHT SEE?</a:t>
            </a:r>
            <a:endParaRPr lang="en-US" sz="4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905000"/>
            <a:ext cx="7183137" cy="3381375"/>
          </a:xfrm>
          <a:prstGeom prst="rect">
            <a:avLst/>
          </a:prstGeom>
        </p:spPr>
      </p:pic>
    </p:spTree>
    <p:extLst>
      <p:ext uri="{BB962C8B-B14F-4D97-AF65-F5344CB8AC3E}">
        <p14:creationId xmlns:p14="http://schemas.microsoft.com/office/powerpoint/2010/main" val="176518114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112101" y="5956869"/>
            <a:ext cx="1031900" cy="307777"/>
          </a:xfrm>
          <a:prstGeom prst="rect">
            <a:avLst/>
          </a:prstGeom>
          <a:noFill/>
        </p:spPr>
        <p:txBody>
          <a:bodyPr wrap="square" rtlCol="0">
            <a:spAutoFit/>
          </a:bodyPr>
          <a:lstStyle/>
          <a:p>
            <a:pPr algn="ctr"/>
            <a:r>
              <a:rPr lang="en-US" sz="1400" dirty="0" smtClean="0"/>
              <a:t>8</a:t>
            </a:r>
            <a:endParaRPr lang="en-US" sz="1400" dirty="0"/>
          </a:p>
        </p:txBody>
      </p:sp>
      <p:sp>
        <p:nvSpPr>
          <p:cNvPr id="2" name="Title 1"/>
          <p:cNvSpPr>
            <a:spLocks noGrp="1"/>
          </p:cNvSpPr>
          <p:nvPr>
            <p:ph type="title"/>
          </p:nvPr>
        </p:nvSpPr>
        <p:spPr>
          <a:xfrm>
            <a:off x="762000" y="533400"/>
            <a:ext cx="6705600" cy="1420813"/>
          </a:xfrm>
        </p:spPr>
        <p:txBody>
          <a:bodyPr/>
          <a:lstStyle/>
          <a:p>
            <a:pPr>
              <a:lnSpc>
                <a:spcPts val="4000"/>
              </a:lnSpc>
            </a:pPr>
            <a:r>
              <a:rPr lang="en-US" b="1" dirty="0" smtClean="0"/>
              <a:t>What are Some of the Disorders we Might </a:t>
            </a:r>
            <a:r>
              <a:rPr lang="en-US" dirty="0" smtClean="0"/>
              <a:t>H</a:t>
            </a:r>
            <a:r>
              <a:rPr lang="en-US" b="1" dirty="0" smtClean="0"/>
              <a:t>ear </a:t>
            </a:r>
            <a:r>
              <a:rPr lang="en-US" dirty="0" smtClean="0"/>
              <a:t>A</a:t>
            </a:r>
            <a:r>
              <a:rPr lang="en-US" b="1" dirty="0" smtClean="0"/>
              <a:t>bout?</a:t>
            </a:r>
            <a:endParaRPr lang="en-US" b="1" dirty="0"/>
          </a:p>
        </p:txBody>
      </p:sp>
      <p:sp>
        <p:nvSpPr>
          <p:cNvPr id="3" name="Content Placeholder 2"/>
          <p:cNvSpPr>
            <a:spLocks noGrp="1"/>
          </p:cNvSpPr>
          <p:nvPr>
            <p:ph idx="1"/>
          </p:nvPr>
        </p:nvSpPr>
        <p:spPr>
          <a:xfrm>
            <a:off x="838200" y="2007892"/>
            <a:ext cx="6858000" cy="4648200"/>
          </a:xfrm>
        </p:spPr>
        <p:txBody>
          <a:bodyPr/>
          <a:lstStyle/>
          <a:p>
            <a:r>
              <a:rPr lang="en-US" sz="3200" dirty="0" smtClean="0"/>
              <a:t>ADD/ADHD/ODD</a:t>
            </a:r>
          </a:p>
          <a:p>
            <a:r>
              <a:rPr lang="en-US" sz="3200" dirty="0" smtClean="0"/>
              <a:t>Anxiety Disorders</a:t>
            </a:r>
          </a:p>
          <a:p>
            <a:r>
              <a:rPr lang="en-US" sz="3200" dirty="0" smtClean="0"/>
              <a:t>Bipolar Disorder</a:t>
            </a:r>
          </a:p>
          <a:p>
            <a:r>
              <a:rPr lang="en-US" sz="3200" dirty="0" smtClean="0"/>
              <a:t>Depression</a:t>
            </a:r>
          </a:p>
          <a:p>
            <a:r>
              <a:rPr lang="en-US" sz="3200" dirty="0" smtClean="0"/>
              <a:t>Eating Disorders </a:t>
            </a:r>
          </a:p>
          <a:p>
            <a:r>
              <a:rPr lang="en-US" sz="3200" dirty="0" smtClean="0"/>
              <a:t>Psychosis </a:t>
            </a:r>
          </a:p>
          <a:p>
            <a:r>
              <a:rPr lang="en-US" sz="3200" dirty="0" smtClean="0"/>
              <a:t>Substance Use Disorders</a:t>
            </a:r>
          </a:p>
        </p:txBody>
      </p:sp>
      <p:pic>
        <p:nvPicPr>
          <p:cNvPr id="6" name="Picture 5" descr="Icon - Discussion 2 blue.psd"/>
          <p:cNvPicPr>
            <a:picLocks noChangeAspect="1"/>
          </p:cNvPicPr>
          <p:nvPr/>
        </p:nvPicPr>
        <p:blipFill>
          <a:blip r:embed="rId2" cstate="print"/>
          <a:stretch>
            <a:fillRect/>
          </a:stretch>
        </p:blipFill>
        <p:spPr>
          <a:xfrm>
            <a:off x="1056941" y="6418320"/>
            <a:ext cx="659870" cy="445857"/>
          </a:xfrm>
          <a:prstGeom prst="rect">
            <a:avLst/>
          </a:prstGeom>
        </p:spPr>
      </p:pic>
      <p:pic>
        <p:nvPicPr>
          <p:cNvPr id="7" name="Picture 6" descr="Icon - Exercise blue.psd"/>
          <p:cNvPicPr>
            <a:picLocks noChangeAspect="1"/>
          </p:cNvPicPr>
          <p:nvPr/>
        </p:nvPicPr>
        <p:blipFill>
          <a:blip r:embed="rId3" cstate="print"/>
          <a:stretch>
            <a:fillRect/>
          </a:stretch>
        </p:blipFill>
        <p:spPr>
          <a:xfrm>
            <a:off x="1631468" y="6419106"/>
            <a:ext cx="466344" cy="410061"/>
          </a:xfrm>
          <a:prstGeom prst="rect">
            <a:avLst/>
          </a:prstGeom>
        </p:spPr>
      </p:pic>
      <p:pic>
        <p:nvPicPr>
          <p:cNvPr id="9" name="Picture 8" descr="Book icon - vii.jpg"/>
          <p:cNvPicPr>
            <a:picLocks noChangeAspect="1"/>
          </p:cNvPicPr>
          <p:nvPr/>
        </p:nvPicPr>
        <p:blipFill>
          <a:blip r:embed="rId4"/>
          <a:stretch>
            <a:fillRect/>
          </a:stretch>
        </p:blipFill>
        <p:spPr>
          <a:xfrm>
            <a:off x="8358986" y="6432133"/>
            <a:ext cx="785014" cy="425866"/>
          </a:xfrm>
          <a:prstGeom prst="rect">
            <a:avLst/>
          </a:prstGeom>
        </p:spPr>
      </p:pic>
    </p:spTree>
    <p:extLst>
      <p:ext uri="{BB962C8B-B14F-4D97-AF65-F5344CB8AC3E}">
        <p14:creationId xmlns:p14="http://schemas.microsoft.com/office/powerpoint/2010/main" val="414444981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112101" y="5956869"/>
            <a:ext cx="1031900" cy="307777"/>
          </a:xfrm>
          <a:prstGeom prst="rect">
            <a:avLst/>
          </a:prstGeom>
          <a:noFill/>
        </p:spPr>
        <p:txBody>
          <a:bodyPr wrap="square" rtlCol="0">
            <a:spAutoFit/>
          </a:bodyPr>
          <a:lstStyle/>
          <a:p>
            <a:pPr algn="ctr"/>
            <a:r>
              <a:rPr lang="en-US" sz="1400" dirty="0" smtClean="0"/>
              <a:t>13</a:t>
            </a:r>
            <a:endParaRPr lang="en-US" sz="1400" dirty="0"/>
          </a:p>
        </p:txBody>
      </p:sp>
      <p:sp>
        <p:nvSpPr>
          <p:cNvPr id="2050" name="Title 1"/>
          <p:cNvSpPr>
            <a:spLocks noGrp="1"/>
          </p:cNvSpPr>
          <p:nvPr>
            <p:ph type="title"/>
          </p:nvPr>
        </p:nvSpPr>
        <p:spPr>
          <a:xfrm>
            <a:off x="457200" y="762000"/>
            <a:ext cx="7010400" cy="504825"/>
          </a:xfrm>
        </p:spPr>
        <p:txBody>
          <a:bodyPr/>
          <a:lstStyle/>
          <a:p>
            <a:r>
              <a:rPr lang="en-US" dirty="0" smtClean="0">
                <a:cs typeface="ヒラギノ角ゴ Pro W3" pitchFamily="1" charset="-128"/>
              </a:rPr>
              <a:t>Typical</a:t>
            </a:r>
            <a:r>
              <a:rPr lang="en-US" b="1" dirty="0" smtClean="0">
                <a:cs typeface="ヒラギノ角ゴ Pro W3" pitchFamily="1" charset="-128"/>
              </a:rPr>
              <a:t> Adolescent </a:t>
            </a:r>
            <a:r>
              <a:rPr lang="en-US" b="1" dirty="0">
                <a:cs typeface="ヒラギノ角ゴ Pro W3" pitchFamily="1" charset="-128"/>
              </a:rPr>
              <a:t>Development</a:t>
            </a:r>
          </a:p>
        </p:txBody>
      </p:sp>
      <p:sp>
        <p:nvSpPr>
          <p:cNvPr id="2051" name="Content Placeholder 2"/>
          <p:cNvSpPr>
            <a:spLocks noGrp="1"/>
          </p:cNvSpPr>
          <p:nvPr>
            <p:ph idx="1"/>
          </p:nvPr>
        </p:nvSpPr>
        <p:spPr>
          <a:xfrm>
            <a:off x="457200" y="1371600"/>
            <a:ext cx="6858000" cy="4724400"/>
          </a:xfrm>
        </p:spPr>
        <p:txBody>
          <a:bodyPr/>
          <a:lstStyle/>
          <a:p>
            <a:r>
              <a:rPr lang="en-US" dirty="0">
                <a:cs typeface="ヒラギノ角ゴ Pro W3" pitchFamily="1" charset="-128"/>
              </a:rPr>
              <a:t>Physical Changes	</a:t>
            </a:r>
          </a:p>
          <a:p>
            <a:pPr lvl="1"/>
            <a:r>
              <a:rPr lang="en-US" dirty="0" smtClean="0">
                <a:cs typeface="ヒラギノ角ゴ Pro W3" pitchFamily="1" charset="-128"/>
              </a:rPr>
              <a:t>Changes in hormones</a:t>
            </a:r>
            <a:endParaRPr lang="en-US" dirty="0">
              <a:cs typeface="ヒラギノ角ゴ Pro W3" pitchFamily="1" charset="-128"/>
            </a:endParaRPr>
          </a:p>
          <a:p>
            <a:pPr lvl="1"/>
            <a:r>
              <a:rPr lang="en-US" dirty="0" smtClean="0">
                <a:cs typeface="ヒラギノ角ゴ Pro W3" pitchFamily="1" charset="-128"/>
              </a:rPr>
              <a:t>Increases in height and weight</a:t>
            </a:r>
            <a:endParaRPr lang="en-US" dirty="0">
              <a:cs typeface="ヒラギノ角ゴ Pro W3" pitchFamily="1" charset="-128"/>
            </a:endParaRPr>
          </a:p>
          <a:p>
            <a:pPr lvl="1"/>
            <a:r>
              <a:rPr lang="en-US" dirty="0" smtClean="0">
                <a:cs typeface="ヒラギノ角ゴ Pro W3" pitchFamily="1" charset="-128"/>
              </a:rPr>
              <a:t>Becoming more focused on physical concerns</a:t>
            </a:r>
            <a:endParaRPr lang="en-US" dirty="0">
              <a:cs typeface="ヒラギノ角ゴ Pro W3" pitchFamily="1" charset="-128"/>
            </a:endParaRPr>
          </a:p>
          <a:p>
            <a:pPr lvl="1">
              <a:buFont typeface="Wingdings" pitchFamily="1" charset="2"/>
              <a:buNone/>
            </a:pPr>
            <a:endParaRPr lang="en-US" sz="1000" dirty="0">
              <a:cs typeface="ヒラギノ角ゴ Pro W3" pitchFamily="1" charset="-128"/>
            </a:endParaRPr>
          </a:p>
          <a:p>
            <a:r>
              <a:rPr lang="en-US" dirty="0">
                <a:cs typeface="ヒラギノ角ゴ Pro W3" pitchFamily="1" charset="-128"/>
              </a:rPr>
              <a:t>Mental Changes</a:t>
            </a:r>
          </a:p>
          <a:p>
            <a:pPr lvl="1"/>
            <a:r>
              <a:rPr lang="en-US" dirty="0">
                <a:cs typeface="ヒラギノ角ゴ Pro W3" pitchFamily="1" charset="-128"/>
              </a:rPr>
              <a:t>Developing more abstract thinking skills</a:t>
            </a:r>
          </a:p>
          <a:p>
            <a:pPr lvl="1"/>
            <a:r>
              <a:rPr lang="en-US" dirty="0">
                <a:cs typeface="ヒラギノ角ゴ Pro W3" pitchFamily="1" charset="-128"/>
              </a:rPr>
              <a:t>Using logic and reason more in decision making</a:t>
            </a:r>
          </a:p>
          <a:p>
            <a:pPr lvl="1"/>
            <a:r>
              <a:rPr lang="en-US" dirty="0">
                <a:cs typeface="ヒラギノ角ゴ Pro W3" pitchFamily="1" charset="-128"/>
              </a:rPr>
              <a:t>Developing own beliefs</a:t>
            </a:r>
          </a:p>
          <a:p>
            <a:pPr lvl="1"/>
            <a:r>
              <a:rPr lang="en-US" dirty="0">
                <a:cs typeface="ヒラギノ角ゴ Pro W3" pitchFamily="1" charset="-128"/>
              </a:rPr>
              <a:t>Beginning to question authority</a:t>
            </a:r>
          </a:p>
        </p:txBody>
      </p:sp>
      <p:pic>
        <p:nvPicPr>
          <p:cNvPr id="7" name="Picture 6" descr="Book icon - 14.jpg"/>
          <p:cNvPicPr>
            <a:picLocks noChangeAspect="1"/>
          </p:cNvPicPr>
          <p:nvPr/>
        </p:nvPicPr>
        <p:blipFill>
          <a:blip r:embed="rId2"/>
          <a:stretch>
            <a:fillRect/>
          </a:stretch>
        </p:blipFill>
        <p:spPr>
          <a:xfrm>
            <a:off x="8350288" y="6427414"/>
            <a:ext cx="793712" cy="430585"/>
          </a:xfrm>
          <a:prstGeom prst="rect">
            <a:avLst/>
          </a:prstGeom>
        </p:spPr>
      </p:pic>
      <p:pic>
        <p:nvPicPr>
          <p:cNvPr id="11" name="Picture 10" descr="Icon - Arrow blue.psd"/>
          <p:cNvPicPr>
            <a:picLocks noChangeAspect="1"/>
          </p:cNvPicPr>
          <p:nvPr/>
        </p:nvPicPr>
        <p:blipFill>
          <a:blip r:embed="rId3" cstate="print"/>
          <a:stretch>
            <a:fillRect/>
          </a:stretch>
        </p:blipFill>
        <p:spPr>
          <a:xfrm>
            <a:off x="7817760" y="6353355"/>
            <a:ext cx="472252" cy="489527"/>
          </a:xfrm>
          <a:prstGeom prst="rect">
            <a:avLst/>
          </a:prstGeom>
        </p:spPr>
      </p:pic>
    </p:spTree>
    <p:extLst>
      <p:ext uri="{BB962C8B-B14F-4D97-AF65-F5344CB8AC3E}">
        <p14:creationId xmlns:p14="http://schemas.microsoft.com/office/powerpoint/2010/main" val="115550811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a:xfrm>
            <a:off x="457200" y="1219200"/>
            <a:ext cx="7010400" cy="504825"/>
          </a:xfrm>
        </p:spPr>
        <p:txBody>
          <a:bodyPr rIns="132080"/>
          <a:lstStyle/>
          <a:p>
            <a:pPr indent="0" eaLnBrk="1" hangingPunct="1"/>
            <a:r>
              <a:rPr lang="en-US" sz="3200" b="1" dirty="0" smtClean="0">
                <a:effectLst>
                  <a:outerShdw blurRad="38100" dist="38100" dir="2700000" algn="tl">
                    <a:srgbClr val="000000">
                      <a:alpha val="43137"/>
                    </a:srgbClr>
                  </a:outerShdw>
                </a:effectLst>
              </a:rPr>
              <a:t>What Is Mental Health First Aid?</a:t>
            </a:r>
            <a:endParaRPr lang="en-US" sz="3200" b="1" dirty="0" smtClean="0">
              <a:effectLst>
                <a:outerShdw blurRad="38100" dist="38100" dir="2700000" algn="tl">
                  <a:srgbClr val="000000">
                    <a:alpha val="43137"/>
                  </a:srgbClr>
                </a:outerShdw>
              </a:effectLst>
              <a:ea typeface="ヒラギノ角ゴ Pro W6" charset="-128"/>
            </a:endParaRPr>
          </a:p>
        </p:txBody>
      </p:sp>
      <p:sp>
        <p:nvSpPr>
          <p:cNvPr id="7171" name="Rectangle 2"/>
          <p:cNvSpPr>
            <a:spLocks noGrp="1" noChangeArrowheads="1"/>
          </p:cNvSpPr>
          <p:nvPr>
            <p:ph idx="1"/>
          </p:nvPr>
        </p:nvSpPr>
        <p:spPr>
          <a:xfrm>
            <a:off x="533400" y="2133600"/>
            <a:ext cx="6934200" cy="3657600"/>
          </a:xfrm>
        </p:spPr>
        <p:txBody>
          <a:bodyPr rIns="132080"/>
          <a:lstStyle/>
          <a:p>
            <a:pPr eaLnBrk="1" hangingPunct="1">
              <a:spcAft>
                <a:spcPts val="600"/>
              </a:spcAft>
            </a:pPr>
            <a:r>
              <a:rPr lang="en-US" sz="2400" i="1" dirty="0" smtClean="0"/>
              <a:t>Help offered to a person developing a mental health problem or experiencing a mental health crisis</a:t>
            </a:r>
          </a:p>
          <a:p>
            <a:pPr eaLnBrk="1" hangingPunct="1">
              <a:spcAft>
                <a:spcPts val="600"/>
              </a:spcAft>
            </a:pPr>
            <a:r>
              <a:rPr lang="en-US" sz="2400" i="1" dirty="0" smtClean="0"/>
              <a:t>Given until appropriate treatment and support are received or until the crisis resolves</a:t>
            </a:r>
          </a:p>
          <a:p>
            <a:pPr eaLnBrk="1" hangingPunct="1">
              <a:spcAft>
                <a:spcPts val="600"/>
              </a:spcAft>
            </a:pPr>
            <a:r>
              <a:rPr lang="en-US" sz="2400" i="1" dirty="0" smtClean="0"/>
              <a:t>Not a substitute for counseling, medical care, peer support or treatment</a:t>
            </a:r>
          </a:p>
          <a:p>
            <a:pPr marL="39688" indent="0" eaLnBrk="1" hangingPunct="1">
              <a:buFont typeface="Wingdings 2" pitchFamily="18" charset="2"/>
              <a:buNone/>
            </a:pPr>
            <a:endParaRPr lang="en-US" sz="2800" i="1" dirty="0" smtClean="0"/>
          </a:p>
          <a:p>
            <a:pPr marL="39688" indent="0" eaLnBrk="1" hangingPunct="1">
              <a:buFont typeface="Wingdings 2" pitchFamily="18" charset="2"/>
              <a:buNone/>
            </a:pPr>
            <a:endParaRPr lang="en-US" sz="2800" i="1" dirty="0" smtClean="0"/>
          </a:p>
        </p:txBody>
      </p:sp>
    </p:spTree>
    <p:extLst>
      <p:ext uri="{BB962C8B-B14F-4D97-AF65-F5344CB8AC3E}">
        <p14:creationId xmlns:p14="http://schemas.microsoft.com/office/powerpoint/2010/main" val="3586202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112101" y="5956869"/>
            <a:ext cx="1031900" cy="307777"/>
          </a:xfrm>
          <a:prstGeom prst="rect">
            <a:avLst/>
          </a:prstGeom>
          <a:noFill/>
        </p:spPr>
        <p:txBody>
          <a:bodyPr wrap="square" rtlCol="0">
            <a:spAutoFit/>
          </a:bodyPr>
          <a:lstStyle/>
          <a:p>
            <a:pPr algn="ctr"/>
            <a:r>
              <a:rPr lang="en-US" sz="1400" dirty="0" smtClean="0"/>
              <a:t>14</a:t>
            </a:r>
            <a:endParaRPr lang="en-US" sz="1400" dirty="0"/>
          </a:p>
        </p:txBody>
      </p:sp>
      <p:sp>
        <p:nvSpPr>
          <p:cNvPr id="2050" name="Title 1"/>
          <p:cNvSpPr>
            <a:spLocks noGrp="1"/>
          </p:cNvSpPr>
          <p:nvPr>
            <p:ph type="title"/>
          </p:nvPr>
        </p:nvSpPr>
        <p:spPr>
          <a:xfrm>
            <a:off x="457200" y="762000"/>
            <a:ext cx="7010400" cy="504825"/>
          </a:xfrm>
        </p:spPr>
        <p:txBody>
          <a:bodyPr/>
          <a:lstStyle/>
          <a:p>
            <a:r>
              <a:rPr lang="en-US" dirty="0" smtClean="0">
                <a:cs typeface="ヒラギノ角ゴ Pro W3" pitchFamily="1" charset="-128"/>
              </a:rPr>
              <a:t>Typical</a:t>
            </a:r>
            <a:r>
              <a:rPr lang="en-US" b="1" dirty="0" smtClean="0">
                <a:cs typeface="ヒラギノ角ゴ Pro W3" pitchFamily="1" charset="-128"/>
              </a:rPr>
              <a:t> Adolescent </a:t>
            </a:r>
            <a:r>
              <a:rPr lang="en-US" b="1" dirty="0">
                <a:cs typeface="ヒラギノ角ゴ Pro W3" pitchFamily="1" charset="-128"/>
              </a:rPr>
              <a:t>Development</a:t>
            </a:r>
          </a:p>
        </p:txBody>
      </p:sp>
      <p:sp>
        <p:nvSpPr>
          <p:cNvPr id="2051" name="Content Placeholder 2"/>
          <p:cNvSpPr>
            <a:spLocks noGrp="1"/>
          </p:cNvSpPr>
          <p:nvPr>
            <p:ph idx="1"/>
          </p:nvPr>
        </p:nvSpPr>
        <p:spPr>
          <a:xfrm>
            <a:off x="838200" y="1234318"/>
            <a:ext cx="6858000" cy="5257800"/>
          </a:xfrm>
        </p:spPr>
        <p:txBody>
          <a:bodyPr/>
          <a:lstStyle/>
          <a:p>
            <a:r>
              <a:rPr lang="en-US" dirty="0" smtClean="0">
                <a:cs typeface="ヒラギノ角ゴ Pro W3" pitchFamily="1" charset="-128"/>
              </a:rPr>
              <a:t>Emotional Changes</a:t>
            </a:r>
          </a:p>
          <a:p>
            <a:pPr lvl="1"/>
            <a:r>
              <a:rPr lang="en-US" dirty="0" smtClean="0">
                <a:cs typeface="ヒラギノ角ゴ Pro W3" pitchFamily="1" charset="-128"/>
              </a:rPr>
              <a:t>Can be quick to change</a:t>
            </a:r>
          </a:p>
          <a:p>
            <a:pPr lvl="1"/>
            <a:r>
              <a:rPr lang="en-US" dirty="0" smtClean="0">
                <a:cs typeface="ヒラギノ角ゴ Pro W3" pitchFamily="1" charset="-128"/>
              </a:rPr>
              <a:t>Feel more intensely</a:t>
            </a:r>
          </a:p>
          <a:p>
            <a:pPr lvl="1"/>
            <a:r>
              <a:rPr lang="en-US" dirty="0" smtClean="0">
                <a:cs typeface="ヒラギノ角ゴ Pro W3" pitchFamily="1" charset="-128"/>
              </a:rPr>
              <a:t>Can lead to risk taking and impulsive behavior</a:t>
            </a:r>
          </a:p>
          <a:p>
            <a:r>
              <a:rPr lang="en-US" dirty="0" smtClean="0">
                <a:cs typeface="ヒラギノ角ゴ Pro W3" pitchFamily="1" charset="-128"/>
              </a:rPr>
              <a:t>Social Changes</a:t>
            </a:r>
          </a:p>
          <a:p>
            <a:pPr lvl="1"/>
            <a:r>
              <a:rPr lang="en-US" dirty="0" smtClean="0">
                <a:cs typeface="ヒラギノ角ゴ Pro W3" pitchFamily="1" charset="-128"/>
              </a:rPr>
              <a:t>May experiment with different levels of social and cultural identity</a:t>
            </a:r>
          </a:p>
          <a:p>
            <a:pPr lvl="1"/>
            <a:r>
              <a:rPr lang="en-US" dirty="0" smtClean="0">
                <a:cs typeface="ヒラギノ角ゴ Pro W3" pitchFamily="1" charset="-128"/>
              </a:rPr>
              <a:t>Peer influence increases</a:t>
            </a:r>
          </a:p>
          <a:p>
            <a:pPr lvl="1"/>
            <a:r>
              <a:rPr lang="en-US" dirty="0" smtClean="0">
                <a:cs typeface="ヒラギノ角ゴ Pro W3" pitchFamily="1" charset="-128"/>
              </a:rPr>
              <a:t>Notice sexual identity</a:t>
            </a:r>
          </a:p>
          <a:p>
            <a:pPr lvl="1"/>
            <a:r>
              <a:rPr lang="en-US" dirty="0" smtClean="0">
                <a:cs typeface="ヒラギノ角ゴ Pro W3" pitchFamily="1" charset="-128"/>
              </a:rPr>
              <a:t>Learn to manage relationships, including romantic relationships </a:t>
            </a:r>
          </a:p>
        </p:txBody>
      </p:sp>
      <p:pic>
        <p:nvPicPr>
          <p:cNvPr id="8" name="Picture 7" descr="stop sign.psd"/>
          <p:cNvPicPr>
            <a:picLocks noChangeAspect="1"/>
          </p:cNvPicPr>
          <p:nvPr/>
        </p:nvPicPr>
        <p:blipFill>
          <a:blip r:embed="rId2" cstate="print"/>
          <a:stretch>
            <a:fillRect/>
          </a:stretch>
        </p:blipFill>
        <p:spPr>
          <a:xfrm>
            <a:off x="7870867" y="6492118"/>
            <a:ext cx="323088" cy="254508"/>
          </a:xfrm>
          <a:prstGeom prst="rect">
            <a:avLst/>
          </a:prstGeom>
        </p:spPr>
      </p:pic>
      <p:pic>
        <p:nvPicPr>
          <p:cNvPr id="9" name="Picture 8" descr="Book icon - 15.jpg"/>
          <p:cNvPicPr>
            <a:picLocks noChangeAspect="1"/>
          </p:cNvPicPr>
          <p:nvPr/>
        </p:nvPicPr>
        <p:blipFill>
          <a:blip r:embed="rId3"/>
          <a:stretch>
            <a:fillRect/>
          </a:stretch>
        </p:blipFill>
        <p:spPr>
          <a:xfrm>
            <a:off x="8331200" y="6417060"/>
            <a:ext cx="812800" cy="440940"/>
          </a:xfrm>
          <a:prstGeom prst="rect">
            <a:avLst/>
          </a:prstGeom>
        </p:spPr>
      </p:pic>
    </p:spTree>
    <p:extLst>
      <p:ext uri="{BB962C8B-B14F-4D97-AF65-F5344CB8AC3E}">
        <p14:creationId xmlns:p14="http://schemas.microsoft.com/office/powerpoint/2010/main" val="99157523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112101" y="5956869"/>
            <a:ext cx="1031900" cy="307777"/>
          </a:xfrm>
          <a:prstGeom prst="rect">
            <a:avLst/>
          </a:prstGeom>
          <a:noFill/>
        </p:spPr>
        <p:txBody>
          <a:bodyPr wrap="square" rtlCol="0">
            <a:spAutoFit/>
          </a:bodyPr>
          <a:lstStyle/>
          <a:p>
            <a:pPr algn="ctr"/>
            <a:r>
              <a:rPr lang="en-US" sz="1400" dirty="0" smtClean="0"/>
              <a:t>15</a:t>
            </a:r>
            <a:endParaRPr lang="en-US" sz="1400" dirty="0"/>
          </a:p>
        </p:txBody>
      </p:sp>
      <p:sp>
        <p:nvSpPr>
          <p:cNvPr id="2" name="Title 1"/>
          <p:cNvSpPr>
            <a:spLocks noGrp="1"/>
          </p:cNvSpPr>
          <p:nvPr>
            <p:ph type="title"/>
          </p:nvPr>
        </p:nvSpPr>
        <p:spPr>
          <a:xfrm>
            <a:off x="990600" y="609600"/>
            <a:ext cx="6705600" cy="735013"/>
          </a:xfrm>
        </p:spPr>
        <p:txBody>
          <a:bodyPr/>
          <a:lstStyle/>
          <a:p>
            <a:r>
              <a:rPr lang="en-US" b="1" dirty="0" smtClean="0"/>
              <a:t>Resiliency</a:t>
            </a:r>
            <a:endParaRPr lang="en-US" b="1" dirty="0"/>
          </a:p>
        </p:txBody>
      </p:sp>
      <p:sp>
        <p:nvSpPr>
          <p:cNvPr id="3" name="Content Placeholder 2"/>
          <p:cNvSpPr>
            <a:spLocks noGrp="1"/>
          </p:cNvSpPr>
          <p:nvPr>
            <p:ph idx="1"/>
          </p:nvPr>
        </p:nvSpPr>
        <p:spPr>
          <a:xfrm>
            <a:off x="565432" y="1613477"/>
            <a:ext cx="6858000" cy="4648200"/>
          </a:xfrm>
        </p:spPr>
        <p:txBody>
          <a:bodyPr/>
          <a:lstStyle/>
          <a:p>
            <a:r>
              <a:rPr lang="en-US" dirty="0" smtClean="0"/>
              <a:t>Most youth pass through adolescence with relatively little difficulty despite all of these challenges. </a:t>
            </a:r>
          </a:p>
          <a:p>
            <a:r>
              <a:rPr lang="en-US" dirty="0" smtClean="0"/>
              <a:t>When difficulties are encountered, youth tend to be quite resilient:</a:t>
            </a:r>
          </a:p>
          <a:p>
            <a:pPr lvl="1"/>
            <a:r>
              <a:rPr lang="en-US" dirty="0" smtClean="0"/>
              <a:t>Thrive</a:t>
            </a:r>
          </a:p>
          <a:p>
            <a:pPr lvl="1"/>
            <a:r>
              <a:rPr lang="en-US" dirty="0" smtClean="0"/>
              <a:t>Mature</a:t>
            </a:r>
          </a:p>
          <a:p>
            <a:pPr lvl="1"/>
            <a:r>
              <a:rPr lang="en-US" dirty="0" smtClean="0"/>
              <a:t>Increase their competence</a:t>
            </a:r>
          </a:p>
          <a:p>
            <a:endParaRPr lang="en-US" dirty="0"/>
          </a:p>
        </p:txBody>
      </p:sp>
      <p:pic>
        <p:nvPicPr>
          <p:cNvPr id="1028" name="Picture 4" descr="M:\mhamd\Maryland\Administrative\Photo Archives\Parity Website Photos\people jumping.JPG"/>
          <p:cNvPicPr>
            <a:picLocks noChangeAspect="1" noChangeArrowheads="1"/>
          </p:cNvPicPr>
          <p:nvPr/>
        </p:nvPicPr>
        <p:blipFill>
          <a:blip r:embed="rId2" cstate="print"/>
          <a:srcRect/>
          <a:stretch>
            <a:fillRect/>
          </a:stretch>
        </p:blipFill>
        <p:spPr bwMode="auto">
          <a:xfrm>
            <a:off x="5695141" y="3671455"/>
            <a:ext cx="2932910" cy="1955709"/>
          </a:xfrm>
          <a:prstGeom prst="rect">
            <a:avLst/>
          </a:prstGeom>
          <a:noFill/>
        </p:spPr>
      </p:pic>
      <p:pic>
        <p:nvPicPr>
          <p:cNvPr id="6" name="Picture 5" descr="Book icon - 19.jpg"/>
          <p:cNvPicPr>
            <a:picLocks noChangeAspect="1"/>
          </p:cNvPicPr>
          <p:nvPr/>
        </p:nvPicPr>
        <p:blipFill>
          <a:blip r:embed="rId3"/>
          <a:stretch>
            <a:fillRect/>
          </a:stretch>
        </p:blipFill>
        <p:spPr>
          <a:xfrm>
            <a:off x="8332891" y="6417978"/>
            <a:ext cx="811108" cy="440021"/>
          </a:xfrm>
          <a:prstGeom prst="rect">
            <a:avLst/>
          </a:prstGeom>
        </p:spPr>
      </p:pic>
    </p:spTree>
    <p:extLst>
      <p:ext uri="{BB962C8B-B14F-4D97-AF65-F5344CB8AC3E}">
        <p14:creationId xmlns:p14="http://schemas.microsoft.com/office/powerpoint/2010/main" val="294934478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61" y="838200"/>
            <a:ext cx="8001000" cy="990600"/>
          </a:xfrm>
        </p:spPr>
        <p:txBody>
          <a:bodyPr/>
          <a:lstStyle/>
          <a:p>
            <a:r>
              <a:rPr lang="en-US" sz="4800" dirty="0" smtClean="0">
                <a:effectLst>
                  <a:outerShdw blurRad="38100" dist="38100" dir="2700000" algn="tl">
                    <a:srgbClr val="000000">
                      <a:alpha val="43137"/>
                    </a:srgbClr>
                  </a:outerShdw>
                </a:effectLst>
              </a:rPr>
              <a:t>WHAT YOU MIGHT DO?</a:t>
            </a:r>
            <a:endParaRPr lang="en-US" sz="4800" dirty="0">
              <a:effectLst>
                <a:outerShdw blurRad="38100" dist="38100" dir="2700000" algn="tl">
                  <a:srgbClr val="000000">
                    <a:alpha val="43137"/>
                  </a:srgbClr>
                </a:outerShdw>
              </a:effectLst>
            </a:endParaRPr>
          </a:p>
        </p:txBody>
      </p:sp>
      <p:pic>
        <p:nvPicPr>
          <p:cNvPr id="4" name="Picture 2"/>
          <p:cNvPicPr>
            <a:picLocks noChangeAspect="1" noChangeArrowheads="1"/>
          </p:cNvPicPr>
          <p:nvPr/>
        </p:nvPicPr>
        <p:blipFill>
          <a:blip r:embed="rId3" cstate="print"/>
          <a:srcRect/>
          <a:stretch>
            <a:fillRect/>
          </a:stretch>
        </p:blipFill>
        <p:spPr bwMode="auto">
          <a:xfrm>
            <a:off x="2286000" y="1981200"/>
            <a:ext cx="3526971" cy="4343400"/>
          </a:xfrm>
          <a:prstGeom prst="rect">
            <a:avLst/>
          </a:prstGeom>
          <a:noFill/>
          <a:ln w="9525">
            <a:noFill/>
            <a:miter lim="800000"/>
            <a:headEnd/>
            <a:tailEnd/>
          </a:ln>
        </p:spPr>
      </p:pic>
    </p:spTree>
    <p:extLst>
      <p:ext uri="{BB962C8B-B14F-4D97-AF65-F5344CB8AC3E}">
        <p14:creationId xmlns:p14="http://schemas.microsoft.com/office/powerpoint/2010/main" val="130691852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228600"/>
            <a:ext cx="8041440" cy="1442674"/>
          </a:xfrm>
        </p:spPr>
        <p:txBody>
          <a:bodyPr>
            <a:normAutofit/>
          </a:bodyPr>
          <a:lstStyle/>
          <a:p>
            <a:pPr eaLnBrk="1" hangingPunct="1"/>
            <a:r>
              <a:rPr lang="en-US" sz="5400" b="1" i="1" dirty="0" smtClean="0">
                <a:solidFill>
                  <a:srgbClr val="255997"/>
                </a:solidFill>
              </a:rPr>
              <a:t>MHFA</a:t>
            </a:r>
            <a:r>
              <a:rPr lang="en-US" sz="5400" b="1" dirty="0" smtClean="0">
                <a:solidFill>
                  <a:srgbClr val="255997"/>
                </a:solidFill>
              </a:rPr>
              <a:t>  ACTION PLAN</a:t>
            </a:r>
            <a:endParaRPr lang="en-US" sz="5400" dirty="0" smtClean="0">
              <a:solidFill>
                <a:srgbClr val="255997"/>
              </a:solidFill>
            </a:endParaRPr>
          </a:p>
        </p:txBody>
      </p:sp>
      <p:sp>
        <p:nvSpPr>
          <p:cNvPr id="4" name="Content Placeholder 3"/>
          <p:cNvSpPr>
            <a:spLocks noGrp="1"/>
          </p:cNvSpPr>
          <p:nvPr>
            <p:ph sz="half" idx="1"/>
          </p:nvPr>
        </p:nvSpPr>
        <p:spPr>
          <a:xfrm>
            <a:off x="1066800" y="2819400"/>
            <a:ext cx="6724135" cy="3675334"/>
          </a:xfrm>
        </p:spPr>
        <p:txBody>
          <a:bodyPr rtlCol="0">
            <a:normAutofit/>
          </a:bodyPr>
          <a:lstStyle/>
          <a:p>
            <a:pPr marL="514350" indent="-514350" eaLnBrk="1" fontAlgn="auto" hangingPunct="1">
              <a:spcAft>
                <a:spcPts val="0"/>
              </a:spcAft>
              <a:buFont typeface="Arial" pitchFamily="34" charset="0"/>
              <a:buNone/>
              <a:defRPr/>
            </a:pPr>
            <a:r>
              <a:rPr lang="en-US" sz="2200" b="1" dirty="0" smtClean="0">
                <a:solidFill>
                  <a:srgbClr val="00B0F0"/>
                </a:solidFill>
              </a:rPr>
              <a:t>A </a:t>
            </a:r>
            <a:r>
              <a:rPr lang="en-US" b="1" dirty="0" smtClean="0">
                <a:solidFill>
                  <a:srgbClr val="00B0F0"/>
                </a:solidFill>
              </a:rPr>
              <a:t>– </a:t>
            </a:r>
            <a:r>
              <a:rPr lang="en-US" b="1" dirty="0" smtClean="0">
                <a:solidFill>
                  <a:srgbClr val="255997"/>
                </a:solidFill>
              </a:rPr>
              <a:t>Assess for </a:t>
            </a:r>
            <a:r>
              <a:rPr lang="en-US" b="1" dirty="0">
                <a:solidFill>
                  <a:srgbClr val="255997"/>
                </a:solidFill>
              </a:rPr>
              <a:t>r</a:t>
            </a:r>
            <a:r>
              <a:rPr lang="en-US" b="1" dirty="0" smtClean="0">
                <a:solidFill>
                  <a:srgbClr val="255997"/>
                </a:solidFill>
              </a:rPr>
              <a:t>isk of suicide or harm </a:t>
            </a:r>
          </a:p>
          <a:p>
            <a:pPr marL="514350" indent="-514350" eaLnBrk="1" fontAlgn="auto" hangingPunct="1">
              <a:spcAft>
                <a:spcPts val="0"/>
              </a:spcAft>
              <a:buFont typeface="Arial" pitchFamily="34" charset="0"/>
              <a:buNone/>
              <a:defRPr/>
            </a:pPr>
            <a:r>
              <a:rPr lang="en-US" b="1" dirty="0" smtClean="0">
                <a:solidFill>
                  <a:srgbClr val="00B0F0"/>
                </a:solidFill>
              </a:rPr>
              <a:t>L - </a:t>
            </a:r>
            <a:r>
              <a:rPr lang="en-US" b="1" dirty="0" smtClean="0">
                <a:solidFill>
                  <a:srgbClr val="255997"/>
                </a:solidFill>
              </a:rPr>
              <a:t>Listen non-judgmentally </a:t>
            </a:r>
          </a:p>
          <a:p>
            <a:pPr marL="514350" indent="-514350" eaLnBrk="1" fontAlgn="auto" hangingPunct="1">
              <a:spcAft>
                <a:spcPts val="0"/>
              </a:spcAft>
              <a:buFont typeface="Arial" pitchFamily="34" charset="0"/>
              <a:buNone/>
              <a:defRPr/>
            </a:pPr>
            <a:r>
              <a:rPr lang="en-US" b="1" dirty="0" smtClean="0">
                <a:solidFill>
                  <a:srgbClr val="00B0F0"/>
                </a:solidFill>
              </a:rPr>
              <a:t>G - </a:t>
            </a:r>
            <a:r>
              <a:rPr lang="en-US" b="1" dirty="0" smtClean="0">
                <a:solidFill>
                  <a:srgbClr val="255997"/>
                </a:solidFill>
              </a:rPr>
              <a:t>Give reassurance and information </a:t>
            </a:r>
          </a:p>
          <a:p>
            <a:pPr marL="514350" indent="-514350" eaLnBrk="1" fontAlgn="auto" hangingPunct="1">
              <a:spcAft>
                <a:spcPts val="0"/>
              </a:spcAft>
              <a:buFont typeface="Arial" pitchFamily="34" charset="0"/>
              <a:buNone/>
              <a:defRPr/>
            </a:pPr>
            <a:r>
              <a:rPr lang="en-US" b="1" dirty="0" smtClean="0">
                <a:solidFill>
                  <a:srgbClr val="00B0F0"/>
                </a:solidFill>
              </a:rPr>
              <a:t>E – </a:t>
            </a:r>
            <a:r>
              <a:rPr lang="en-US" b="1" dirty="0" smtClean="0">
                <a:solidFill>
                  <a:srgbClr val="255997"/>
                </a:solidFill>
              </a:rPr>
              <a:t>Encourage appropriate </a:t>
            </a:r>
            <a:r>
              <a:rPr lang="en-US" b="1" dirty="0">
                <a:solidFill>
                  <a:srgbClr val="255997"/>
                </a:solidFill>
              </a:rPr>
              <a:t>p</a:t>
            </a:r>
            <a:r>
              <a:rPr lang="en-US" b="1" dirty="0" smtClean="0">
                <a:solidFill>
                  <a:srgbClr val="255997"/>
                </a:solidFill>
              </a:rPr>
              <a:t>rofessional </a:t>
            </a:r>
            <a:r>
              <a:rPr lang="en-US" b="1" dirty="0">
                <a:solidFill>
                  <a:srgbClr val="255997"/>
                </a:solidFill>
              </a:rPr>
              <a:t>h</a:t>
            </a:r>
            <a:r>
              <a:rPr lang="en-US" b="1" dirty="0" smtClean="0">
                <a:solidFill>
                  <a:srgbClr val="255997"/>
                </a:solidFill>
              </a:rPr>
              <a:t>elp </a:t>
            </a:r>
          </a:p>
          <a:p>
            <a:pPr marL="514350" indent="-514350" eaLnBrk="1" fontAlgn="auto" hangingPunct="1">
              <a:spcAft>
                <a:spcPts val="0"/>
              </a:spcAft>
              <a:buFont typeface="Arial" pitchFamily="34" charset="0"/>
              <a:buNone/>
              <a:defRPr/>
            </a:pPr>
            <a:r>
              <a:rPr lang="en-US" b="1" dirty="0" smtClean="0">
                <a:solidFill>
                  <a:srgbClr val="00B0F0"/>
                </a:solidFill>
              </a:rPr>
              <a:t>E - </a:t>
            </a:r>
            <a:r>
              <a:rPr lang="en-US" b="1" dirty="0" smtClean="0">
                <a:solidFill>
                  <a:srgbClr val="255997"/>
                </a:solidFill>
              </a:rPr>
              <a:t>Encourage self-help &amp; other support </a:t>
            </a:r>
            <a:r>
              <a:rPr lang="en-US" b="1" dirty="0">
                <a:solidFill>
                  <a:srgbClr val="255997"/>
                </a:solidFill>
              </a:rPr>
              <a:t>s</a:t>
            </a:r>
            <a:r>
              <a:rPr lang="en-US" b="1" dirty="0" smtClean="0">
                <a:solidFill>
                  <a:srgbClr val="255997"/>
                </a:solidFill>
              </a:rPr>
              <a:t>trategies</a:t>
            </a:r>
          </a:p>
        </p:txBody>
      </p:sp>
      <p:sp>
        <p:nvSpPr>
          <p:cNvPr id="7" name="TextBox 6"/>
          <p:cNvSpPr txBox="1"/>
          <p:nvPr/>
        </p:nvSpPr>
        <p:spPr>
          <a:xfrm>
            <a:off x="304800" y="1676400"/>
            <a:ext cx="7239000" cy="1200329"/>
          </a:xfrm>
          <a:prstGeom prst="rect">
            <a:avLst/>
          </a:prstGeom>
          <a:noFill/>
        </p:spPr>
        <p:txBody>
          <a:bodyPr wrap="square" rtlCol="0">
            <a:spAutoFit/>
          </a:bodyPr>
          <a:lstStyle/>
          <a:p>
            <a:r>
              <a:rPr lang="en-US" sz="2400" b="1" i="1" dirty="0" smtClean="0">
                <a:solidFill>
                  <a:srgbClr val="255997"/>
                </a:solidFill>
                <a:latin typeface="+mn-lt"/>
              </a:rPr>
              <a:t>Mental Health First Aid </a:t>
            </a:r>
            <a:r>
              <a:rPr lang="en-US" sz="2400" dirty="0" smtClean="0">
                <a:solidFill>
                  <a:srgbClr val="255997"/>
                </a:solidFill>
                <a:latin typeface="+mn-lt"/>
              </a:rPr>
              <a:t>teaches a</a:t>
            </a:r>
            <a:r>
              <a:rPr lang="en-US" sz="2400" b="1" dirty="0" smtClean="0">
                <a:solidFill>
                  <a:srgbClr val="255997"/>
                </a:solidFill>
                <a:latin typeface="+mn-lt"/>
              </a:rPr>
              <a:t> five-step </a:t>
            </a:r>
            <a:r>
              <a:rPr lang="en-US" sz="2400" dirty="0" smtClean="0">
                <a:solidFill>
                  <a:srgbClr val="255997"/>
                </a:solidFill>
                <a:latin typeface="+mn-lt"/>
              </a:rPr>
              <a:t>action plan, ALGEE, for individuals to provide help to someone who may be in crisis. </a:t>
            </a:r>
            <a:endParaRPr lang="en-US" sz="2400" dirty="0">
              <a:solidFill>
                <a:srgbClr val="255997"/>
              </a:solidFill>
              <a:latin typeface="+mn-lt"/>
            </a:endParaRPr>
          </a:p>
        </p:txBody>
      </p:sp>
    </p:spTree>
    <p:extLst>
      <p:ext uri="{BB962C8B-B14F-4D97-AF65-F5344CB8AC3E}">
        <p14:creationId xmlns:p14="http://schemas.microsoft.com/office/powerpoint/2010/main" val="4292433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7543800" cy="609600"/>
          </a:xfrm>
        </p:spPr>
        <p:txBody>
          <a:bodyPr>
            <a:noAutofit/>
          </a:bodyPr>
          <a:lstStyle/>
          <a:p>
            <a:pPr algn="ctr" fontAlgn="auto">
              <a:spcAft>
                <a:spcPts val="0"/>
              </a:spcAft>
              <a:defRPr/>
            </a:pPr>
            <a:r>
              <a:rPr lang="en-US" sz="2800" b="1" dirty="0" smtClean="0">
                <a:solidFill>
                  <a:srgbClr val="255997"/>
                </a:solidFill>
              </a:rPr>
              <a:t>Applying </a:t>
            </a:r>
            <a:r>
              <a:rPr lang="en-US" sz="2800" b="1" i="1" dirty="0" smtClean="0">
                <a:solidFill>
                  <a:srgbClr val="255997"/>
                </a:solidFill>
              </a:rPr>
              <a:t>Mental Health First Aid </a:t>
            </a:r>
            <a:r>
              <a:rPr lang="en-US" sz="2800" b="1" dirty="0" smtClean="0">
                <a:solidFill>
                  <a:srgbClr val="255997"/>
                </a:solidFill>
              </a:rPr>
              <a:t>for Crises</a:t>
            </a:r>
            <a:endParaRPr lang="en-US" sz="2800" b="1" dirty="0">
              <a:solidFill>
                <a:srgbClr val="255997"/>
              </a:solidFill>
            </a:endParaRPr>
          </a:p>
        </p:txBody>
      </p:sp>
      <p:sp>
        <p:nvSpPr>
          <p:cNvPr id="3" name="Content Placeholder 2"/>
          <p:cNvSpPr>
            <a:spLocks noGrp="1"/>
          </p:cNvSpPr>
          <p:nvPr>
            <p:ph idx="1"/>
          </p:nvPr>
        </p:nvSpPr>
        <p:spPr>
          <a:xfrm>
            <a:off x="304800" y="1600200"/>
            <a:ext cx="8229600" cy="4953000"/>
          </a:xfrm>
        </p:spPr>
        <p:txBody>
          <a:bodyPr rtlCol="0">
            <a:noAutofit/>
          </a:bodyPr>
          <a:lstStyle/>
          <a:p>
            <a:pPr fontAlgn="auto">
              <a:lnSpc>
                <a:spcPct val="150000"/>
              </a:lnSpc>
              <a:spcAft>
                <a:spcPts val="0"/>
              </a:spcAft>
              <a:buSzPct val="260000"/>
              <a:buBlip>
                <a:blip r:embed="rId3"/>
              </a:buBlip>
              <a:defRPr/>
            </a:pPr>
            <a:r>
              <a:rPr lang="en-US" sz="2000" b="1" dirty="0" smtClean="0">
                <a:solidFill>
                  <a:srgbClr val="255997"/>
                </a:solidFill>
              </a:rPr>
              <a:t>Suicidal thought and behaviors</a:t>
            </a:r>
          </a:p>
          <a:p>
            <a:pPr fontAlgn="auto">
              <a:lnSpc>
                <a:spcPct val="150000"/>
              </a:lnSpc>
              <a:spcAft>
                <a:spcPts val="0"/>
              </a:spcAft>
              <a:buSzPct val="260000"/>
              <a:buBlip>
                <a:blip r:embed="rId3"/>
              </a:buBlip>
              <a:defRPr/>
            </a:pPr>
            <a:r>
              <a:rPr lang="en-US" sz="2000" b="1" dirty="0" smtClean="0">
                <a:solidFill>
                  <a:srgbClr val="255997"/>
                </a:solidFill>
              </a:rPr>
              <a:t>Non-suicidal self-injury</a:t>
            </a:r>
          </a:p>
          <a:p>
            <a:pPr fontAlgn="auto">
              <a:lnSpc>
                <a:spcPct val="150000"/>
              </a:lnSpc>
              <a:spcAft>
                <a:spcPts val="0"/>
              </a:spcAft>
              <a:buSzPct val="260000"/>
              <a:buBlip>
                <a:blip r:embed="rId3"/>
              </a:buBlip>
              <a:defRPr/>
            </a:pPr>
            <a:r>
              <a:rPr lang="en-US" sz="2000" b="1" dirty="0" smtClean="0">
                <a:solidFill>
                  <a:srgbClr val="255997"/>
                </a:solidFill>
              </a:rPr>
              <a:t>Panic attacks</a:t>
            </a:r>
          </a:p>
          <a:p>
            <a:pPr fontAlgn="auto">
              <a:lnSpc>
                <a:spcPct val="150000"/>
              </a:lnSpc>
              <a:spcAft>
                <a:spcPts val="0"/>
              </a:spcAft>
              <a:buSzPct val="260000"/>
              <a:buBlip>
                <a:blip r:embed="rId3"/>
              </a:buBlip>
              <a:defRPr/>
            </a:pPr>
            <a:r>
              <a:rPr lang="en-US" sz="2000" b="1" dirty="0" smtClean="0">
                <a:solidFill>
                  <a:srgbClr val="255997"/>
                </a:solidFill>
              </a:rPr>
              <a:t>Adult affected by traumatic events</a:t>
            </a:r>
          </a:p>
          <a:p>
            <a:pPr fontAlgn="auto">
              <a:lnSpc>
                <a:spcPct val="150000"/>
              </a:lnSpc>
              <a:spcAft>
                <a:spcPts val="0"/>
              </a:spcAft>
              <a:buSzPct val="260000"/>
              <a:buBlip>
                <a:blip r:embed="rId3"/>
              </a:buBlip>
              <a:defRPr/>
            </a:pPr>
            <a:r>
              <a:rPr lang="en-US" sz="2000" b="1" dirty="0" smtClean="0">
                <a:solidFill>
                  <a:srgbClr val="255997"/>
                </a:solidFill>
              </a:rPr>
              <a:t>Children affected by traumatic events</a:t>
            </a:r>
          </a:p>
          <a:p>
            <a:pPr fontAlgn="auto">
              <a:lnSpc>
                <a:spcPct val="150000"/>
              </a:lnSpc>
              <a:spcAft>
                <a:spcPts val="0"/>
              </a:spcAft>
              <a:buSzPct val="260000"/>
              <a:buBlip>
                <a:blip r:embed="rId3"/>
              </a:buBlip>
              <a:defRPr/>
            </a:pPr>
            <a:r>
              <a:rPr lang="en-US" sz="2000" b="1" dirty="0" smtClean="0">
                <a:solidFill>
                  <a:srgbClr val="255997"/>
                </a:solidFill>
              </a:rPr>
              <a:t>Acute psychosis</a:t>
            </a:r>
          </a:p>
          <a:p>
            <a:pPr fontAlgn="auto">
              <a:lnSpc>
                <a:spcPct val="150000"/>
              </a:lnSpc>
              <a:spcAft>
                <a:spcPts val="0"/>
              </a:spcAft>
              <a:buSzPct val="260000"/>
              <a:buBlip>
                <a:blip r:embed="rId3"/>
              </a:buBlip>
              <a:defRPr/>
            </a:pPr>
            <a:r>
              <a:rPr lang="en-US" sz="2000" b="1" dirty="0" smtClean="0">
                <a:solidFill>
                  <a:srgbClr val="255997"/>
                </a:solidFill>
              </a:rPr>
              <a:t>Medical emergency from alcohol abuse</a:t>
            </a:r>
          </a:p>
          <a:p>
            <a:pPr fontAlgn="auto">
              <a:lnSpc>
                <a:spcPct val="150000"/>
              </a:lnSpc>
              <a:spcAft>
                <a:spcPts val="0"/>
              </a:spcAft>
              <a:buSzPct val="260000"/>
              <a:buBlip>
                <a:blip r:embed="rId3"/>
              </a:buBlip>
              <a:defRPr/>
            </a:pPr>
            <a:r>
              <a:rPr lang="en-US" sz="2000" b="1" dirty="0" smtClean="0">
                <a:solidFill>
                  <a:srgbClr val="255997"/>
                </a:solidFill>
              </a:rPr>
              <a:t>Aggressive behavior</a:t>
            </a:r>
            <a:endParaRPr lang="en-US" sz="2000" b="1" dirty="0">
              <a:solidFill>
                <a:srgbClr val="255997"/>
              </a:solidFill>
            </a:endParaRPr>
          </a:p>
        </p:txBody>
      </p:sp>
    </p:spTree>
    <p:extLst>
      <p:ext uri="{BB962C8B-B14F-4D97-AF65-F5344CB8AC3E}">
        <p14:creationId xmlns:p14="http://schemas.microsoft.com/office/powerpoint/2010/main" val="393182340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143000"/>
            <a:ext cx="7010400" cy="504825"/>
          </a:xfrm>
        </p:spPr>
        <p:txBody>
          <a:bodyPr/>
          <a:lstStyle/>
          <a:p>
            <a:pPr algn="ctr"/>
            <a:r>
              <a:rPr lang="en-US" dirty="0" smtClean="0"/>
              <a:t>Kevin Hines </a:t>
            </a:r>
            <a:br>
              <a:rPr lang="en-US" dirty="0" smtClean="0"/>
            </a:br>
            <a:r>
              <a:rPr lang="en-US" i="1" dirty="0" smtClean="0">
                <a:effectLst>
                  <a:outerShdw blurRad="38100" dist="38100" dir="2700000" algn="tl">
                    <a:srgbClr val="000000">
                      <a:alpha val="43137"/>
                    </a:srgbClr>
                  </a:outerShdw>
                </a:effectLst>
              </a:rPr>
              <a:t>Mental Health First Aid</a:t>
            </a:r>
            <a:endParaRPr lang="en-US" i="1" dirty="0">
              <a:effectLst>
                <a:outerShdw blurRad="38100" dist="38100" dir="2700000" algn="tl">
                  <a:srgbClr val="000000">
                    <a:alpha val="43137"/>
                  </a:srgbClr>
                </a:outerShdw>
              </a:effectLst>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4800" y="2209800"/>
            <a:ext cx="2473158" cy="2819400"/>
          </a:xfrm>
        </p:spPr>
      </p:pic>
      <p:sp>
        <p:nvSpPr>
          <p:cNvPr id="4" name="Content Placeholder 3"/>
          <p:cNvSpPr>
            <a:spLocks noGrp="1"/>
          </p:cNvSpPr>
          <p:nvPr>
            <p:ph sz="half" idx="2"/>
          </p:nvPr>
        </p:nvSpPr>
        <p:spPr>
          <a:xfrm>
            <a:off x="2667000" y="1676400"/>
            <a:ext cx="4876800" cy="5181600"/>
          </a:xfrm>
        </p:spPr>
        <p:txBody>
          <a:bodyPr/>
          <a:lstStyle/>
          <a:p>
            <a:pPr>
              <a:buSzPct val="126000"/>
            </a:pPr>
            <a:r>
              <a:rPr lang="en-US" sz="2100" dirty="0"/>
              <a:t>The film, developed for Youth Mental Health First Aid, features Hines sharing his struggle with mental illness and substance use. In his junior year of high school, Hines was diagnosed with bipolar disorder. </a:t>
            </a:r>
            <a:endParaRPr lang="en-US" sz="2100" dirty="0" smtClean="0"/>
          </a:p>
          <a:p>
            <a:pPr>
              <a:buSzPct val="126000"/>
            </a:pPr>
            <a:endParaRPr lang="en-US" sz="2100" dirty="0" smtClean="0"/>
          </a:p>
          <a:p>
            <a:pPr>
              <a:buSzPct val="126000"/>
            </a:pPr>
            <a:r>
              <a:rPr lang="en-US" sz="2100" dirty="0" smtClean="0"/>
              <a:t>In </a:t>
            </a:r>
            <a:r>
              <a:rPr lang="en-US" sz="2100" dirty="0"/>
              <a:t>September 2000, Hines attempted suicide by jumping off the Golden Gate Bridge. He survived the 220-foot plunge and is one of only 34 Golden Gate Bridge jump </a:t>
            </a:r>
            <a:r>
              <a:rPr lang="en-US" sz="2100" dirty="0" smtClean="0"/>
              <a:t>survivors.</a:t>
            </a:r>
            <a:endParaRPr lang="en-US" sz="2100" dirty="0"/>
          </a:p>
        </p:txBody>
      </p:sp>
    </p:spTree>
    <p:extLst>
      <p:ext uri="{BB962C8B-B14F-4D97-AF65-F5344CB8AC3E}">
        <p14:creationId xmlns:p14="http://schemas.microsoft.com/office/powerpoint/2010/main" val="1448742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04800" y="533400"/>
            <a:ext cx="6477000" cy="1420813"/>
          </a:xfrm>
        </p:spPr>
        <p:txBody>
          <a:bodyPr/>
          <a:lstStyle/>
          <a:p>
            <a:r>
              <a:rPr lang="en-US" sz="4800" b="1" dirty="0" smtClean="0">
                <a:solidFill>
                  <a:schemeClr val="tx1"/>
                </a:solidFill>
                <a:effectLst>
                  <a:outerShdw blurRad="38100" dist="38100" dir="2700000" algn="tl">
                    <a:srgbClr val="000000">
                      <a:alpha val="43137"/>
                    </a:srgbClr>
                  </a:outerShdw>
                </a:effectLst>
              </a:rPr>
              <a:t>ALGEE-</a:t>
            </a:r>
            <a:r>
              <a:rPr lang="en-US" sz="4800" dirty="0">
                <a:solidFill>
                  <a:schemeClr val="tx1"/>
                </a:solidFill>
                <a:effectLst>
                  <a:outerShdw blurRad="38100" dist="38100" dir="2700000" algn="tl">
                    <a:srgbClr val="000000">
                      <a:alpha val="43137"/>
                    </a:srgbClr>
                  </a:outerShdw>
                </a:effectLst>
              </a:rPr>
              <a:t>Action A:</a:t>
            </a:r>
            <a:r>
              <a:rPr lang="en-US" dirty="0"/>
              <a:t> </a:t>
            </a:r>
            <a:br>
              <a:rPr lang="en-US" dirty="0"/>
            </a:br>
            <a:endParaRPr lang="en-US" b="1" dirty="0" smtClean="0">
              <a:solidFill>
                <a:srgbClr val="255997"/>
              </a:solidFill>
            </a:endParaRPr>
          </a:p>
        </p:txBody>
      </p:sp>
      <p:sp>
        <p:nvSpPr>
          <p:cNvPr id="3" name="Content Placeholder 2"/>
          <p:cNvSpPr>
            <a:spLocks noGrp="1"/>
          </p:cNvSpPr>
          <p:nvPr>
            <p:ph sz="half" idx="1"/>
          </p:nvPr>
        </p:nvSpPr>
        <p:spPr>
          <a:xfrm>
            <a:off x="609600" y="1703904"/>
            <a:ext cx="4648200" cy="1828800"/>
          </a:xfrm>
          <a:prstGeom prst="rect">
            <a:avLst/>
          </a:prstGeom>
        </p:spPr>
        <p:txBody>
          <a:bodyPr/>
          <a:lstStyle/>
          <a:p>
            <a:pPr>
              <a:buNone/>
              <a:defRPr/>
            </a:pPr>
            <a:r>
              <a:rPr lang="en-US" sz="3600" b="1" dirty="0" smtClean="0">
                <a:solidFill>
                  <a:srgbClr val="255997"/>
                </a:solidFill>
              </a:rPr>
              <a:t>Assess for risk of </a:t>
            </a:r>
          </a:p>
          <a:p>
            <a:pPr>
              <a:buNone/>
              <a:defRPr/>
            </a:pPr>
            <a:r>
              <a:rPr lang="en-US" sz="3600" b="1" dirty="0" smtClean="0">
                <a:solidFill>
                  <a:srgbClr val="255997"/>
                </a:solidFill>
              </a:rPr>
              <a:t>suicide or harm</a:t>
            </a:r>
            <a:endParaRPr lang="en-US" sz="3600" b="1" dirty="0">
              <a:solidFill>
                <a:srgbClr val="255997"/>
              </a:solidFill>
            </a:endParaRPr>
          </a:p>
        </p:txBody>
      </p:sp>
      <p:pic>
        <p:nvPicPr>
          <p:cNvPr id="5" name="Content Placeholder 4" descr="header_banner.jpg"/>
          <p:cNvPicPr>
            <a:picLocks noGrp="1" noChangeAspect="1"/>
          </p:cNvPicPr>
          <p:nvPr>
            <p:ph sz="half" idx="2"/>
          </p:nvPr>
        </p:nvPicPr>
        <p:blipFill>
          <a:blip r:embed="rId3" cstate="print"/>
          <a:stretch>
            <a:fillRect/>
          </a:stretch>
        </p:blipFill>
        <p:spPr>
          <a:xfrm>
            <a:off x="1371600" y="4800600"/>
            <a:ext cx="3543300" cy="762000"/>
          </a:xfrm>
          <a:prstGeom prst="rect">
            <a:avLst/>
          </a:prstGeom>
          <a:ln w="38100" cap="sq">
            <a:solidFill>
              <a:srgbClr val="000000"/>
            </a:solidFill>
          </a:ln>
          <a:effectLst>
            <a:outerShdw blurRad="50800" dist="38100" dir="2700000" algn="tl" rotWithShape="0">
              <a:srgbClr val="000000">
                <a:alpha val="43000"/>
              </a:srgbClr>
            </a:outerShdw>
          </a:effectLst>
        </p:spPr>
      </p:pic>
      <p:pic>
        <p:nvPicPr>
          <p:cNvPr id="33797" name="Picture 6"/>
          <p:cNvPicPr>
            <a:picLocks noChangeAspect="1" noChangeArrowheads="1"/>
          </p:cNvPicPr>
          <p:nvPr/>
        </p:nvPicPr>
        <p:blipFill>
          <a:blip r:embed="rId4" cstate="print"/>
          <a:srcRect/>
          <a:stretch>
            <a:fillRect/>
          </a:stretch>
        </p:blipFill>
        <p:spPr bwMode="auto">
          <a:xfrm>
            <a:off x="5486400" y="1623848"/>
            <a:ext cx="2776538" cy="4114800"/>
          </a:xfrm>
          <a:prstGeom prst="rect">
            <a:avLst/>
          </a:prstGeom>
          <a:noFill/>
          <a:ln w="9525">
            <a:noFill/>
            <a:miter lim="800000"/>
            <a:headEnd/>
            <a:tailEnd/>
          </a:ln>
        </p:spPr>
      </p:pic>
    </p:spTree>
    <p:extLst>
      <p:ext uri="{BB962C8B-B14F-4D97-AF65-F5344CB8AC3E}">
        <p14:creationId xmlns:p14="http://schemas.microsoft.com/office/powerpoint/2010/main" val="260622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447800" y="484187"/>
            <a:ext cx="6477000" cy="1420813"/>
          </a:xfrm>
        </p:spPr>
        <p:txBody>
          <a:bodyPr/>
          <a:lstStyle/>
          <a:p>
            <a:r>
              <a:rPr lang="en-US" sz="4800" b="1" dirty="0" smtClean="0"/>
              <a:t>ALGEE-</a:t>
            </a:r>
            <a:r>
              <a:rPr lang="en-US" sz="4800" dirty="0">
                <a:solidFill>
                  <a:schemeClr val="tx1"/>
                </a:solidFill>
              </a:rPr>
              <a:t>Action L</a:t>
            </a:r>
            <a:r>
              <a:rPr lang="en-US" dirty="0"/>
              <a:t/>
            </a:r>
            <a:br>
              <a:rPr lang="en-US" dirty="0"/>
            </a:br>
            <a:endParaRPr lang="en-US" b="1" dirty="0" smtClean="0"/>
          </a:p>
        </p:txBody>
      </p:sp>
      <p:sp>
        <p:nvSpPr>
          <p:cNvPr id="3" name="Content Placeholder 2"/>
          <p:cNvSpPr>
            <a:spLocks noGrp="1"/>
          </p:cNvSpPr>
          <p:nvPr>
            <p:ph sz="half" idx="1"/>
          </p:nvPr>
        </p:nvSpPr>
        <p:spPr>
          <a:xfrm>
            <a:off x="228600" y="1524000"/>
            <a:ext cx="5105400" cy="1384148"/>
          </a:xfrm>
          <a:prstGeom prst="rect">
            <a:avLst/>
          </a:prstGeom>
        </p:spPr>
        <p:txBody>
          <a:bodyPr>
            <a:normAutofit/>
          </a:bodyPr>
          <a:lstStyle/>
          <a:p>
            <a:pPr>
              <a:buNone/>
              <a:defRPr/>
            </a:pPr>
            <a:r>
              <a:rPr lang="en-US" sz="3200" b="1" dirty="0" smtClean="0"/>
              <a:t>Listen non-judgmentally</a:t>
            </a:r>
            <a:endParaRPr lang="en-US" sz="3200" b="1" dirty="0"/>
          </a:p>
        </p:txBody>
      </p:sp>
      <p:pic>
        <p:nvPicPr>
          <p:cNvPr id="45059" name="Picture 3"/>
          <p:cNvPicPr>
            <a:picLocks noGrp="1" noChangeAspect="1" noChangeArrowheads="1"/>
          </p:cNvPicPr>
          <p:nvPr>
            <p:ph sz="half" idx="2"/>
          </p:nvPr>
        </p:nvPicPr>
        <p:blipFill>
          <a:blip r:embed="rId3" cstate="print"/>
          <a:srcRect/>
          <a:stretch>
            <a:fillRect/>
          </a:stretch>
        </p:blipFill>
        <p:spPr>
          <a:xfrm>
            <a:off x="685800" y="3505200"/>
            <a:ext cx="3657600" cy="2408238"/>
          </a:xfrm>
          <a:prstGeom prst="rect">
            <a:avLst/>
          </a:prstGeom>
          <a:ln w="38100" cap="sq">
            <a:solidFill>
              <a:srgbClr val="3333FF"/>
            </a:solidFill>
          </a:ln>
          <a:effectLst>
            <a:outerShdw blurRad="50800" dist="38100" dir="2700000" algn="tl" rotWithShape="0">
              <a:srgbClr val="000000">
                <a:alpha val="43000"/>
              </a:srgbClr>
            </a:outerShdw>
          </a:effectLst>
        </p:spPr>
      </p:pic>
      <p:pic>
        <p:nvPicPr>
          <p:cNvPr id="45060" name="Picture 4"/>
          <p:cNvPicPr>
            <a:picLocks noChangeAspect="1" noChangeArrowheads="1"/>
          </p:cNvPicPr>
          <p:nvPr/>
        </p:nvPicPr>
        <p:blipFill>
          <a:blip r:embed="rId4" cstate="print"/>
          <a:srcRect/>
          <a:stretch>
            <a:fillRect/>
          </a:stretch>
        </p:blipFill>
        <p:spPr bwMode="auto">
          <a:xfrm>
            <a:off x="4495800" y="2289365"/>
            <a:ext cx="2895600" cy="4053840"/>
          </a:xfrm>
          <a:prstGeom prst="rect">
            <a:avLst/>
          </a:prstGeom>
          <a:ln w="38100" cap="sq">
            <a:solidFill>
              <a:srgbClr val="3333FF"/>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53408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1"/>
          <p:cNvSpPr>
            <a:spLocks noGrp="1" noChangeArrowheads="1"/>
          </p:cNvSpPr>
          <p:nvPr>
            <p:ph type="title"/>
          </p:nvPr>
        </p:nvSpPr>
        <p:spPr>
          <a:xfrm>
            <a:off x="228600" y="838200"/>
            <a:ext cx="8001000" cy="766948"/>
          </a:xfrm>
        </p:spPr>
        <p:txBody>
          <a:bodyPr rIns="132080"/>
          <a:lstStyle/>
          <a:p>
            <a:pPr indent="0" eaLnBrk="1" hangingPunct="1"/>
            <a:r>
              <a:rPr lang="en-US" sz="3600" dirty="0">
                <a:effectLst>
                  <a:outerShdw blurRad="38100" dist="38100" dir="2700000" algn="tl">
                    <a:srgbClr val="000000">
                      <a:alpha val="43137"/>
                    </a:srgbClr>
                  </a:outerShdw>
                </a:effectLst>
              </a:rPr>
              <a:t>Exercise -Kim’s </a:t>
            </a:r>
            <a:r>
              <a:rPr lang="en-US" sz="3600" dirty="0" smtClean="0">
                <a:effectLst>
                  <a:outerShdw blurRad="38100" dist="38100" dir="2700000" algn="tl">
                    <a:srgbClr val="000000">
                      <a:alpha val="43137"/>
                    </a:srgbClr>
                  </a:outerShdw>
                </a:effectLst>
              </a:rPr>
              <a:t>Story- Scene 1</a:t>
            </a:r>
            <a:endParaRPr lang="en-US" sz="3600" b="1" dirty="0" smtClean="0">
              <a:effectLst>
                <a:outerShdw blurRad="38100" dist="38100" dir="2700000" algn="tl">
                  <a:srgbClr val="000000">
                    <a:alpha val="43137"/>
                  </a:srgbClr>
                </a:outerShdw>
              </a:effectLst>
              <a:ea typeface="ヒラギノ角ゴ Pro W6" charset="-128"/>
            </a:endParaRPr>
          </a:p>
        </p:txBody>
      </p:sp>
      <p:sp>
        <p:nvSpPr>
          <p:cNvPr id="2" name="Rectangle 2"/>
          <p:cNvSpPr>
            <a:spLocks noGrp="1" noChangeArrowheads="1"/>
          </p:cNvSpPr>
          <p:nvPr>
            <p:ph type="body" idx="1"/>
          </p:nvPr>
        </p:nvSpPr>
        <p:spPr>
          <a:xfrm>
            <a:off x="1219200" y="1676400"/>
            <a:ext cx="6705600" cy="4515134"/>
          </a:xfrm>
        </p:spPr>
        <p:txBody>
          <a:bodyPr rIns="132080"/>
          <a:lstStyle/>
          <a:p>
            <a:pPr lvl="0" algn="ctr">
              <a:buNone/>
            </a:pPr>
            <a:endParaRPr lang="en-US" sz="3200" dirty="0" smtClean="0"/>
          </a:p>
          <a:p>
            <a:pPr lvl="0" algn="ctr">
              <a:buNone/>
            </a:pPr>
            <a:endParaRPr lang="en-US" sz="3200" dirty="0"/>
          </a:p>
          <a:p>
            <a:pPr lvl="0" algn="ctr">
              <a:buNone/>
            </a:pPr>
            <a:r>
              <a:rPr lang="en-US" sz="3200" dirty="0" smtClean="0"/>
              <a:t> </a:t>
            </a:r>
          </a:p>
        </p:txBody>
      </p:sp>
      <p:sp>
        <p:nvSpPr>
          <p:cNvPr id="3" name="TextBox 2"/>
          <p:cNvSpPr txBox="1"/>
          <p:nvPr/>
        </p:nvSpPr>
        <p:spPr>
          <a:xfrm>
            <a:off x="431470" y="1752600"/>
            <a:ext cx="6858000" cy="4493538"/>
          </a:xfrm>
          <a:prstGeom prst="rect">
            <a:avLst/>
          </a:prstGeom>
          <a:noFill/>
        </p:spPr>
        <p:txBody>
          <a:bodyPr wrap="square" rtlCol="0">
            <a:spAutoFit/>
          </a:bodyPr>
          <a:lstStyle/>
          <a:p>
            <a:r>
              <a:rPr lang="en-US" sz="2200" dirty="0" smtClean="0">
                <a:latin typeface="+mn-lt"/>
              </a:rPr>
              <a:t>Kim </a:t>
            </a:r>
            <a:r>
              <a:rPr lang="en-US" sz="2200" dirty="0">
                <a:latin typeface="+mn-lt"/>
              </a:rPr>
              <a:t>is a 12-year-old girl who recently moved to the area, just in time to start a new middle school. She </a:t>
            </a:r>
            <a:r>
              <a:rPr lang="en-US" sz="2200" dirty="0" smtClean="0">
                <a:latin typeface="+mn-lt"/>
              </a:rPr>
              <a:t> has </a:t>
            </a:r>
            <a:r>
              <a:rPr lang="en-US" sz="2200" dirty="0">
                <a:latin typeface="+mn-lt"/>
              </a:rPr>
              <a:t>struggled to fit in and establish close friends, although she is generally an outgoing, happy young </a:t>
            </a:r>
          </a:p>
          <a:p>
            <a:r>
              <a:rPr lang="en-US" sz="2200" dirty="0">
                <a:latin typeface="+mn-lt"/>
              </a:rPr>
              <a:t>girl. Lately, she seems moody and you notice that she’s not trying as hard to cultivate friendships. </a:t>
            </a:r>
            <a:endParaRPr lang="en-US" sz="2200" dirty="0" smtClean="0">
              <a:latin typeface="+mn-lt"/>
            </a:endParaRPr>
          </a:p>
          <a:p>
            <a:endParaRPr lang="en-US" sz="2200" dirty="0">
              <a:latin typeface="+mn-lt"/>
            </a:endParaRPr>
          </a:p>
          <a:p>
            <a:r>
              <a:rPr lang="en-US" sz="2200" dirty="0" smtClean="0">
                <a:latin typeface="+mn-lt"/>
              </a:rPr>
              <a:t>Even her </a:t>
            </a:r>
            <a:r>
              <a:rPr lang="en-US" sz="2200" dirty="0">
                <a:latin typeface="+mn-lt"/>
              </a:rPr>
              <a:t>appearance seems a little off—like she’s not paying as much attention to her wardrobe or her hair.</a:t>
            </a:r>
          </a:p>
          <a:p>
            <a:endParaRPr lang="en-US" sz="2200" dirty="0" smtClean="0">
              <a:latin typeface="+mn-lt"/>
            </a:endParaRPr>
          </a:p>
          <a:p>
            <a:endParaRPr lang="en-US" sz="2200" dirty="0">
              <a:latin typeface="+mn-lt"/>
            </a:endParaRPr>
          </a:p>
          <a:p>
            <a:r>
              <a:rPr lang="en-US" sz="2200" b="1" dirty="0" smtClean="0">
                <a:latin typeface="+mn-lt"/>
              </a:rPr>
              <a:t>Group </a:t>
            </a:r>
            <a:r>
              <a:rPr lang="en-US" sz="2200" b="1" dirty="0">
                <a:latin typeface="+mn-lt"/>
              </a:rPr>
              <a:t>Discussion: You are a teacher at Kim’s school. How would you approach her?</a:t>
            </a:r>
          </a:p>
        </p:txBody>
      </p:sp>
    </p:spTree>
    <p:extLst>
      <p:ext uri="{BB962C8B-B14F-4D97-AF65-F5344CB8AC3E}">
        <p14:creationId xmlns:p14="http://schemas.microsoft.com/office/powerpoint/2010/main" val="191711970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04800" y="990600"/>
            <a:ext cx="6477000" cy="1028700"/>
          </a:xfrm>
        </p:spPr>
        <p:txBody>
          <a:bodyPr/>
          <a:lstStyle/>
          <a:p>
            <a:r>
              <a:rPr lang="en-US" sz="4800" b="1" dirty="0" smtClean="0">
                <a:effectLst>
                  <a:outerShdw blurRad="38100" dist="38100" dir="2700000" algn="tl">
                    <a:srgbClr val="000000">
                      <a:alpha val="43137"/>
                    </a:srgbClr>
                  </a:outerShdw>
                </a:effectLst>
              </a:rPr>
              <a:t>ALGEE </a:t>
            </a:r>
            <a:r>
              <a:rPr lang="en-US" sz="4800" dirty="0" smtClean="0">
                <a:effectLst>
                  <a:outerShdw blurRad="38100" dist="38100" dir="2700000" algn="tl">
                    <a:srgbClr val="000000">
                      <a:alpha val="43137"/>
                    </a:srgbClr>
                  </a:outerShdw>
                </a:effectLst>
              </a:rPr>
              <a:t>-</a:t>
            </a:r>
            <a:r>
              <a:rPr lang="en-US" sz="4800" dirty="0">
                <a:solidFill>
                  <a:schemeClr val="tx1"/>
                </a:solidFill>
                <a:effectLst>
                  <a:outerShdw blurRad="38100" dist="38100" dir="2700000" algn="tl">
                    <a:srgbClr val="000000">
                      <a:alpha val="43137"/>
                    </a:srgbClr>
                  </a:outerShdw>
                </a:effectLst>
              </a:rPr>
              <a:t>Action G</a:t>
            </a:r>
            <a:r>
              <a:rPr lang="en-US" dirty="0"/>
              <a:t/>
            </a:r>
            <a:br>
              <a:rPr lang="en-US" dirty="0"/>
            </a:br>
            <a:endParaRPr lang="en-US" b="1" dirty="0" smtClean="0"/>
          </a:p>
        </p:txBody>
      </p:sp>
      <p:sp>
        <p:nvSpPr>
          <p:cNvPr id="3" name="Content Placeholder 2"/>
          <p:cNvSpPr>
            <a:spLocks noGrp="1"/>
          </p:cNvSpPr>
          <p:nvPr>
            <p:ph sz="half" idx="1"/>
          </p:nvPr>
        </p:nvSpPr>
        <p:spPr>
          <a:xfrm>
            <a:off x="304800" y="1676400"/>
            <a:ext cx="4114800" cy="4525963"/>
          </a:xfrm>
          <a:prstGeom prst="rect">
            <a:avLst/>
          </a:prstGeom>
        </p:spPr>
        <p:txBody>
          <a:bodyPr>
            <a:normAutofit/>
          </a:bodyPr>
          <a:lstStyle/>
          <a:p>
            <a:pPr>
              <a:buNone/>
              <a:defRPr/>
            </a:pPr>
            <a:r>
              <a:rPr lang="en-US" sz="3600" b="1" dirty="0" smtClean="0">
                <a:solidFill>
                  <a:srgbClr val="255997"/>
                </a:solidFill>
              </a:rPr>
              <a:t>Give</a:t>
            </a:r>
          </a:p>
          <a:p>
            <a:pPr>
              <a:buNone/>
              <a:defRPr/>
            </a:pPr>
            <a:r>
              <a:rPr lang="en-US" sz="3600" b="1" dirty="0">
                <a:solidFill>
                  <a:srgbClr val="255997"/>
                </a:solidFill>
              </a:rPr>
              <a:t>r</a:t>
            </a:r>
            <a:r>
              <a:rPr lang="en-US" sz="3600" b="1" dirty="0" smtClean="0">
                <a:solidFill>
                  <a:srgbClr val="255997"/>
                </a:solidFill>
              </a:rPr>
              <a:t>eassurance</a:t>
            </a:r>
          </a:p>
          <a:p>
            <a:pPr>
              <a:buNone/>
              <a:defRPr/>
            </a:pPr>
            <a:r>
              <a:rPr lang="en-US" sz="3600" b="1" dirty="0" smtClean="0">
                <a:solidFill>
                  <a:srgbClr val="255997"/>
                </a:solidFill>
              </a:rPr>
              <a:t>and </a:t>
            </a:r>
            <a:r>
              <a:rPr lang="en-US" sz="3600" b="1" dirty="0">
                <a:solidFill>
                  <a:srgbClr val="255997"/>
                </a:solidFill>
              </a:rPr>
              <a:t>i</a:t>
            </a:r>
            <a:r>
              <a:rPr lang="en-US" sz="3600" b="1" dirty="0" smtClean="0">
                <a:solidFill>
                  <a:srgbClr val="255997"/>
                </a:solidFill>
              </a:rPr>
              <a:t>nformation</a:t>
            </a:r>
            <a:endParaRPr lang="en-US" sz="3600" b="1" dirty="0">
              <a:solidFill>
                <a:srgbClr val="255997"/>
              </a:solidFill>
            </a:endParaRPr>
          </a:p>
        </p:txBody>
      </p:sp>
      <p:pic>
        <p:nvPicPr>
          <p:cNvPr id="35845" name="Picture 3"/>
          <p:cNvPicPr>
            <a:picLocks noChangeAspect="1" noChangeArrowheads="1"/>
          </p:cNvPicPr>
          <p:nvPr/>
        </p:nvPicPr>
        <p:blipFill>
          <a:blip r:embed="rId3" cstate="print"/>
          <a:srcRect/>
          <a:stretch>
            <a:fillRect/>
          </a:stretch>
        </p:blipFill>
        <p:spPr bwMode="auto">
          <a:xfrm>
            <a:off x="4366005" y="1211778"/>
            <a:ext cx="4713287" cy="5257800"/>
          </a:xfrm>
          <a:prstGeom prst="rect">
            <a:avLst/>
          </a:prstGeom>
          <a:noFill/>
          <a:ln w="9525">
            <a:noFill/>
            <a:miter lim="800000"/>
            <a:headEnd/>
            <a:tailEnd/>
          </a:ln>
        </p:spPr>
      </p:pic>
      <p:pic>
        <p:nvPicPr>
          <p:cNvPr id="35846" name="Picture 6"/>
          <p:cNvPicPr>
            <a:picLocks noChangeAspect="1" noChangeArrowheads="1"/>
          </p:cNvPicPr>
          <p:nvPr/>
        </p:nvPicPr>
        <p:blipFill>
          <a:blip r:embed="rId4" cstate="print"/>
          <a:srcRect/>
          <a:stretch>
            <a:fillRect/>
          </a:stretch>
        </p:blipFill>
        <p:spPr bwMode="auto">
          <a:xfrm>
            <a:off x="914400" y="3535878"/>
            <a:ext cx="3352800" cy="2933700"/>
          </a:xfrm>
          <a:prstGeom prst="rect">
            <a:avLst/>
          </a:prstGeom>
          <a:noFill/>
          <a:ln w="9525">
            <a:noFill/>
            <a:miter lim="800000"/>
            <a:headEnd/>
            <a:tailEnd/>
          </a:ln>
        </p:spPr>
      </p:pic>
    </p:spTree>
    <p:extLst>
      <p:ext uri="{BB962C8B-B14F-4D97-AF65-F5344CB8AC3E}">
        <p14:creationId xmlns:p14="http://schemas.microsoft.com/office/powerpoint/2010/main" val="50726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rIns="132080"/>
          <a:lstStyle/>
          <a:p>
            <a:pPr indent="0" eaLnBrk="1" hangingPunct="1"/>
            <a:r>
              <a:rPr lang="en-US" sz="2800" b="1" dirty="0" smtClean="0">
                <a:effectLst>
                  <a:outerShdw blurRad="38100" dist="38100" dir="2700000" algn="tl">
                    <a:srgbClr val="000000">
                      <a:alpha val="43137"/>
                    </a:srgbClr>
                  </a:outerShdw>
                </a:effectLst>
              </a:rPr>
              <a:t>Why Mental Health First Aid?</a:t>
            </a:r>
            <a:endParaRPr lang="en-US" sz="2800" b="1" dirty="0" smtClean="0">
              <a:effectLst>
                <a:outerShdw blurRad="38100" dist="38100" dir="2700000" algn="tl">
                  <a:srgbClr val="000000">
                    <a:alpha val="43137"/>
                  </a:srgbClr>
                </a:outerShdw>
              </a:effectLst>
              <a:ea typeface="ヒラギノ角ゴ Pro W6" charset="-128"/>
            </a:endParaRPr>
          </a:p>
        </p:txBody>
      </p:sp>
      <p:sp>
        <p:nvSpPr>
          <p:cNvPr id="8195" name="Rectangle 3"/>
          <p:cNvSpPr>
            <a:spLocks noGrp="1" noChangeArrowheads="1"/>
          </p:cNvSpPr>
          <p:nvPr>
            <p:ph idx="1"/>
          </p:nvPr>
        </p:nvSpPr>
        <p:spPr>
          <a:xfrm>
            <a:off x="457200" y="1600200"/>
            <a:ext cx="6858000" cy="4724400"/>
          </a:xfrm>
        </p:spPr>
        <p:txBody>
          <a:bodyPr rIns="132080"/>
          <a:lstStyle/>
          <a:p>
            <a:pPr eaLnBrk="1" hangingPunct="1">
              <a:lnSpc>
                <a:spcPct val="150000"/>
              </a:lnSpc>
            </a:pPr>
            <a:r>
              <a:rPr lang="en-AU" sz="2200" dirty="0" smtClean="0"/>
              <a:t>Mental health problems are common</a:t>
            </a:r>
            <a:endParaRPr lang="en-US" sz="2200" dirty="0" smtClean="0"/>
          </a:p>
          <a:p>
            <a:pPr eaLnBrk="1" hangingPunct="1"/>
            <a:r>
              <a:rPr lang="en-AU" sz="2200" dirty="0" smtClean="0"/>
              <a:t>Stigma is associated with mental health problems</a:t>
            </a:r>
            <a:endParaRPr lang="en-US" sz="2200" dirty="0" smtClean="0"/>
          </a:p>
          <a:p>
            <a:pPr eaLnBrk="1" hangingPunct="1">
              <a:lnSpc>
                <a:spcPct val="150000"/>
              </a:lnSpc>
            </a:pPr>
            <a:r>
              <a:rPr lang="en-AU" sz="2200" dirty="0" smtClean="0"/>
              <a:t>Professional help is not always on hand</a:t>
            </a:r>
            <a:endParaRPr lang="en-US" sz="2200" dirty="0" smtClean="0"/>
          </a:p>
          <a:p>
            <a:pPr marL="496888" lvl="1" indent="-457200" eaLnBrk="1" hangingPunct="1">
              <a:buSzPct val="85000"/>
              <a:buFont typeface="Wingdings 2" pitchFamily="18" charset="2"/>
              <a:buChar char="Ì"/>
            </a:pPr>
            <a:r>
              <a:rPr lang="en-US" sz="2200" dirty="0" smtClean="0"/>
              <a:t>Individuals with </a:t>
            </a:r>
            <a:r>
              <a:rPr lang="en-US" sz="2200" dirty="0"/>
              <a:t>mental health problems often do not seek help</a:t>
            </a:r>
          </a:p>
          <a:p>
            <a:pPr eaLnBrk="1" hangingPunct="1">
              <a:lnSpc>
                <a:spcPct val="150000"/>
              </a:lnSpc>
              <a:spcBef>
                <a:spcPts val="0"/>
              </a:spcBef>
            </a:pPr>
            <a:r>
              <a:rPr lang="en-AU" sz="2200" dirty="0" smtClean="0"/>
              <a:t>Many people…</a:t>
            </a:r>
          </a:p>
          <a:p>
            <a:pPr lvl="1" eaLnBrk="1" hangingPunct="1">
              <a:spcBef>
                <a:spcPts val="0"/>
              </a:spcBef>
            </a:pPr>
            <a:r>
              <a:rPr lang="en-AU" sz="2200" dirty="0" smtClean="0"/>
              <a:t>are </a:t>
            </a:r>
            <a:r>
              <a:rPr lang="en-AU" sz="2200" dirty="0"/>
              <a:t>not well informed about mental health problems</a:t>
            </a:r>
            <a:endParaRPr lang="en-US" sz="2200" dirty="0"/>
          </a:p>
          <a:p>
            <a:pPr lvl="1" eaLnBrk="1" hangingPunct="1">
              <a:spcBef>
                <a:spcPts val="0"/>
              </a:spcBef>
            </a:pPr>
            <a:r>
              <a:rPr lang="en-AU" sz="2200" dirty="0" smtClean="0"/>
              <a:t>do not know how to respond</a:t>
            </a:r>
            <a:endParaRPr lang="en-US" sz="2200" dirty="0" smtClean="0"/>
          </a:p>
        </p:txBody>
      </p:sp>
    </p:spTree>
    <p:extLst>
      <p:ext uri="{BB962C8B-B14F-4D97-AF65-F5344CB8AC3E}">
        <p14:creationId xmlns:p14="http://schemas.microsoft.com/office/powerpoint/2010/main" val="1506922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7010400" cy="504825"/>
          </a:xfrm>
        </p:spPr>
        <p:txBody>
          <a:bodyPr/>
          <a:lstStyle/>
          <a:p>
            <a:r>
              <a:rPr lang="en-US" sz="3600" dirty="0">
                <a:effectLst>
                  <a:outerShdw blurRad="38100" dist="38100" dir="2700000" algn="tl">
                    <a:srgbClr val="000000">
                      <a:alpha val="43137"/>
                    </a:srgbClr>
                  </a:outerShdw>
                </a:effectLst>
              </a:rPr>
              <a:t>Exercise -Kim’s </a:t>
            </a:r>
            <a:r>
              <a:rPr lang="en-US" sz="3600" dirty="0" smtClean="0">
                <a:effectLst>
                  <a:outerShdw blurRad="38100" dist="38100" dir="2700000" algn="tl">
                    <a:srgbClr val="000000">
                      <a:alpha val="43137"/>
                    </a:srgbClr>
                  </a:outerShdw>
                </a:effectLst>
              </a:rPr>
              <a:t>Story- Scene 2</a:t>
            </a:r>
            <a:endParaRPr lang="en-US" sz="3600" dirty="0"/>
          </a:p>
        </p:txBody>
      </p:sp>
      <p:sp>
        <p:nvSpPr>
          <p:cNvPr id="3" name="Content Placeholder 2"/>
          <p:cNvSpPr>
            <a:spLocks noGrp="1"/>
          </p:cNvSpPr>
          <p:nvPr>
            <p:ph idx="1"/>
          </p:nvPr>
        </p:nvSpPr>
        <p:spPr>
          <a:xfrm>
            <a:off x="152400" y="1600200"/>
            <a:ext cx="7315200" cy="4724400"/>
          </a:xfrm>
        </p:spPr>
        <p:txBody>
          <a:bodyPr/>
          <a:lstStyle/>
          <a:p>
            <a:pPr marL="39688" indent="0">
              <a:buNone/>
            </a:pPr>
            <a:r>
              <a:rPr lang="en-US" sz="2300" dirty="0"/>
              <a:t>When you talk with Kim, you learn that she’s really lost her confidence and is feeling desperate to fit in. </a:t>
            </a:r>
          </a:p>
          <a:p>
            <a:pPr marL="39688" indent="0">
              <a:buNone/>
            </a:pPr>
            <a:endParaRPr lang="en-US" sz="2300" dirty="0" smtClean="0"/>
          </a:p>
          <a:p>
            <a:pPr marL="39688" indent="0">
              <a:buNone/>
            </a:pPr>
            <a:r>
              <a:rPr lang="en-US" sz="2300" dirty="0" smtClean="0"/>
              <a:t>She </a:t>
            </a:r>
            <a:r>
              <a:rPr lang="en-US" sz="2300" dirty="0"/>
              <a:t>feels hopeless, ugly and rejected. She says that she’ll be better liked if she could just lose weight. </a:t>
            </a:r>
          </a:p>
          <a:p>
            <a:pPr marL="39688" indent="0">
              <a:buNone/>
            </a:pPr>
            <a:endParaRPr lang="en-US" sz="2300" dirty="0" smtClean="0"/>
          </a:p>
          <a:p>
            <a:pPr marL="39688" indent="0">
              <a:buNone/>
            </a:pPr>
            <a:r>
              <a:rPr lang="en-US" sz="2300" b="1" dirty="0" smtClean="0"/>
              <a:t>(</a:t>
            </a:r>
            <a:r>
              <a:rPr lang="en-US" sz="2300" b="1" dirty="0"/>
              <a:t>Kim is already quite thin</a:t>
            </a:r>
            <a:r>
              <a:rPr lang="en-US" sz="2300" b="1" dirty="0" smtClean="0"/>
              <a:t>.)</a:t>
            </a:r>
            <a:endParaRPr lang="en-US" sz="2300" b="1" dirty="0"/>
          </a:p>
          <a:p>
            <a:pPr marL="39688" indent="0">
              <a:buNone/>
            </a:pPr>
            <a:endParaRPr lang="en-US" sz="2300" b="1" dirty="0" smtClean="0"/>
          </a:p>
          <a:p>
            <a:pPr marL="39688" indent="0">
              <a:buNone/>
            </a:pPr>
            <a:r>
              <a:rPr lang="en-US" sz="2300" b="1" dirty="0" smtClean="0"/>
              <a:t>Directions: Give </a:t>
            </a:r>
            <a:r>
              <a:rPr lang="en-US" sz="2300" b="1" dirty="0"/>
              <a:t>Kim reassurance and information, without yet moving to encouraging professional or self-help. </a:t>
            </a:r>
          </a:p>
        </p:txBody>
      </p:sp>
    </p:spTree>
    <p:extLst>
      <p:ext uri="{BB962C8B-B14F-4D97-AF65-F5344CB8AC3E}">
        <p14:creationId xmlns:p14="http://schemas.microsoft.com/office/powerpoint/2010/main" val="101635743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838200"/>
            <a:ext cx="6477000" cy="1143000"/>
          </a:xfrm>
        </p:spPr>
        <p:txBody>
          <a:bodyPr/>
          <a:lstStyle/>
          <a:p>
            <a:r>
              <a:rPr lang="en-US" sz="4800" b="1" dirty="0" smtClean="0">
                <a:solidFill>
                  <a:srgbClr val="255997"/>
                </a:solidFill>
                <a:effectLst>
                  <a:outerShdw blurRad="38100" dist="38100" dir="2700000" algn="tl">
                    <a:srgbClr val="000000">
                      <a:alpha val="43137"/>
                    </a:srgbClr>
                  </a:outerShdw>
                </a:effectLst>
              </a:rPr>
              <a:t>ALGEE - </a:t>
            </a:r>
            <a:r>
              <a:rPr lang="en-US" sz="4800" dirty="0">
                <a:solidFill>
                  <a:schemeClr val="tx1"/>
                </a:solidFill>
                <a:effectLst>
                  <a:outerShdw blurRad="38100" dist="38100" dir="2700000" algn="tl">
                    <a:srgbClr val="000000">
                      <a:alpha val="43137"/>
                    </a:srgbClr>
                  </a:outerShdw>
                </a:effectLst>
              </a:rPr>
              <a:t>Action E </a:t>
            </a:r>
            <a:r>
              <a:rPr lang="en-US" dirty="0">
                <a:solidFill>
                  <a:schemeClr val="tx1"/>
                </a:solidFill>
              </a:rPr>
              <a:t/>
            </a:r>
            <a:br>
              <a:rPr lang="en-US" dirty="0">
                <a:solidFill>
                  <a:schemeClr val="tx1"/>
                </a:solidFill>
              </a:rPr>
            </a:br>
            <a:endParaRPr lang="en-US" b="1" dirty="0" smtClean="0">
              <a:solidFill>
                <a:schemeClr val="tx1"/>
              </a:solidFill>
            </a:endParaRPr>
          </a:p>
        </p:txBody>
      </p:sp>
      <p:sp>
        <p:nvSpPr>
          <p:cNvPr id="3" name="Content Placeholder 2"/>
          <p:cNvSpPr>
            <a:spLocks noGrp="1"/>
          </p:cNvSpPr>
          <p:nvPr>
            <p:ph sz="half" idx="1"/>
          </p:nvPr>
        </p:nvSpPr>
        <p:spPr>
          <a:xfrm>
            <a:off x="228600" y="1905000"/>
            <a:ext cx="4038600" cy="3505200"/>
          </a:xfrm>
          <a:prstGeom prst="rect">
            <a:avLst/>
          </a:prstGeom>
        </p:spPr>
        <p:txBody>
          <a:bodyPr>
            <a:normAutofit/>
          </a:bodyPr>
          <a:lstStyle/>
          <a:p>
            <a:pPr>
              <a:buNone/>
              <a:defRPr/>
            </a:pPr>
            <a:r>
              <a:rPr lang="en-US" sz="3600" b="1" dirty="0" smtClean="0">
                <a:solidFill>
                  <a:srgbClr val="255997"/>
                </a:solidFill>
              </a:rPr>
              <a:t>Encourage</a:t>
            </a:r>
          </a:p>
          <a:p>
            <a:pPr>
              <a:buNone/>
              <a:defRPr/>
            </a:pPr>
            <a:r>
              <a:rPr lang="en-US" sz="3600" b="1" dirty="0">
                <a:solidFill>
                  <a:srgbClr val="255997"/>
                </a:solidFill>
              </a:rPr>
              <a:t>a</a:t>
            </a:r>
            <a:r>
              <a:rPr lang="en-US" sz="3600" b="1" dirty="0" smtClean="0">
                <a:solidFill>
                  <a:srgbClr val="255997"/>
                </a:solidFill>
              </a:rPr>
              <a:t>ppropriate</a:t>
            </a:r>
          </a:p>
          <a:p>
            <a:pPr>
              <a:buNone/>
              <a:defRPr/>
            </a:pPr>
            <a:r>
              <a:rPr lang="en-US" sz="3600" b="1" dirty="0">
                <a:solidFill>
                  <a:srgbClr val="255997"/>
                </a:solidFill>
              </a:rPr>
              <a:t>p</a:t>
            </a:r>
            <a:r>
              <a:rPr lang="en-US" sz="3600" b="1" dirty="0" smtClean="0">
                <a:solidFill>
                  <a:srgbClr val="255997"/>
                </a:solidFill>
              </a:rPr>
              <a:t>rofessional </a:t>
            </a:r>
            <a:r>
              <a:rPr lang="en-US" sz="3600" b="1" dirty="0">
                <a:solidFill>
                  <a:srgbClr val="255997"/>
                </a:solidFill>
              </a:rPr>
              <a:t>h</a:t>
            </a:r>
            <a:r>
              <a:rPr lang="en-US" sz="3600" b="1" dirty="0" smtClean="0">
                <a:solidFill>
                  <a:srgbClr val="255997"/>
                </a:solidFill>
              </a:rPr>
              <a:t>elp</a:t>
            </a:r>
            <a:endParaRPr lang="en-US" sz="3600" b="1" dirty="0">
              <a:solidFill>
                <a:srgbClr val="255997"/>
              </a:solidFill>
            </a:endParaRPr>
          </a:p>
        </p:txBody>
      </p:sp>
      <p:pic>
        <p:nvPicPr>
          <p:cNvPr id="9" name="Picture 8" descr="doctors.jpg"/>
          <p:cNvPicPr>
            <a:picLocks noChangeAspect="1"/>
          </p:cNvPicPr>
          <p:nvPr/>
        </p:nvPicPr>
        <p:blipFill>
          <a:blip r:embed="rId3" cstate="print"/>
          <a:stretch>
            <a:fillRect/>
          </a:stretch>
        </p:blipFill>
        <p:spPr>
          <a:xfrm>
            <a:off x="4343400" y="2057400"/>
            <a:ext cx="3561212" cy="3609120"/>
          </a:xfrm>
          <a:prstGeom prst="rect">
            <a:avLst/>
          </a:prstGeom>
        </p:spPr>
      </p:pic>
    </p:spTree>
    <p:extLst>
      <p:ext uri="{BB962C8B-B14F-4D97-AF65-F5344CB8AC3E}">
        <p14:creationId xmlns:p14="http://schemas.microsoft.com/office/powerpoint/2010/main" val="618112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762000"/>
            <a:ext cx="6477000" cy="1143000"/>
          </a:xfrm>
        </p:spPr>
        <p:txBody>
          <a:bodyPr/>
          <a:lstStyle/>
          <a:p>
            <a:r>
              <a:rPr lang="en-US" sz="4800" b="1" dirty="0" smtClean="0">
                <a:effectLst>
                  <a:outerShdw blurRad="38100" dist="38100" dir="2700000" algn="tl">
                    <a:srgbClr val="000000">
                      <a:alpha val="43137"/>
                    </a:srgbClr>
                  </a:outerShdw>
                </a:effectLst>
              </a:rPr>
              <a:t>ALGEE-</a:t>
            </a:r>
            <a:r>
              <a:rPr lang="en-US" sz="4800" dirty="0">
                <a:solidFill>
                  <a:schemeClr val="tx1"/>
                </a:solidFill>
                <a:effectLst>
                  <a:outerShdw blurRad="38100" dist="38100" dir="2700000" algn="tl">
                    <a:srgbClr val="000000">
                      <a:alpha val="43137"/>
                    </a:srgbClr>
                  </a:outerShdw>
                </a:effectLst>
              </a:rPr>
              <a:t>Action E </a:t>
            </a:r>
            <a:r>
              <a:rPr lang="en-US" dirty="0"/>
              <a:t/>
            </a:r>
            <a:br>
              <a:rPr lang="en-US" dirty="0"/>
            </a:br>
            <a:endParaRPr lang="en-US" b="1" dirty="0" smtClean="0"/>
          </a:p>
        </p:txBody>
      </p:sp>
      <p:sp>
        <p:nvSpPr>
          <p:cNvPr id="3" name="Content Placeholder 2"/>
          <p:cNvSpPr>
            <a:spLocks noGrp="1"/>
          </p:cNvSpPr>
          <p:nvPr>
            <p:ph sz="half" idx="1"/>
          </p:nvPr>
        </p:nvSpPr>
        <p:spPr>
          <a:xfrm>
            <a:off x="228600" y="1686417"/>
            <a:ext cx="4724400" cy="4525963"/>
          </a:xfrm>
          <a:prstGeom prst="rect">
            <a:avLst/>
          </a:prstGeom>
        </p:spPr>
        <p:txBody>
          <a:bodyPr>
            <a:normAutofit/>
          </a:bodyPr>
          <a:lstStyle/>
          <a:p>
            <a:pPr>
              <a:buNone/>
              <a:defRPr/>
            </a:pPr>
            <a:r>
              <a:rPr lang="en-US" sz="3200" b="1" dirty="0" smtClean="0">
                <a:solidFill>
                  <a:srgbClr val="255997"/>
                </a:solidFill>
              </a:rPr>
              <a:t>Encourage self-help</a:t>
            </a:r>
          </a:p>
          <a:p>
            <a:pPr>
              <a:buNone/>
              <a:defRPr/>
            </a:pPr>
            <a:r>
              <a:rPr lang="en-US" sz="3200" b="1" dirty="0" smtClean="0">
                <a:solidFill>
                  <a:srgbClr val="255997"/>
                </a:solidFill>
              </a:rPr>
              <a:t>and other support </a:t>
            </a:r>
          </a:p>
          <a:p>
            <a:pPr>
              <a:buNone/>
              <a:defRPr/>
            </a:pPr>
            <a:r>
              <a:rPr lang="en-US" sz="3200" b="1" dirty="0">
                <a:solidFill>
                  <a:srgbClr val="255997"/>
                </a:solidFill>
              </a:rPr>
              <a:t>s</a:t>
            </a:r>
            <a:r>
              <a:rPr lang="en-US" sz="3200" b="1" dirty="0" smtClean="0">
                <a:solidFill>
                  <a:srgbClr val="255997"/>
                </a:solidFill>
              </a:rPr>
              <a:t>trategies</a:t>
            </a:r>
            <a:endParaRPr lang="en-US" sz="3200" b="1" dirty="0">
              <a:solidFill>
                <a:srgbClr val="255997"/>
              </a:solidFill>
            </a:endParaRPr>
          </a:p>
        </p:txBody>
      </p:sp>
      <p:pic>
        <p:nvPicPr>
          <p:cNvPr id="50180" name="Picture 4"/>
          <p:cNvPicPr>
            <a:picLocks noChangeAspect="1" noChangeArrowheads="1"/>
          </p:cNvPicPr>
          <p:nvPr/>
        </p:nvPicPr>
        <p:blipFill>
          <a:blip r:embed="rId3" cstate="print"/>
          <a:srcRect/>
          <a:stretch>
            <a:fillRect/>
          </a:stretch>
        </p:blipFill>
        <p:spPr bwMode="auto">
          <a:xfrm>
            <a:off x="1219200" y="3926380"/>
            <a:ext cx="36576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0181" name="Picture 5"/>
          <p:cNvPicPr>
            <a:picLocks noChangeAspect="1" noChangeArrowheads="1"/>
          </p:cNvPicPr>
          <p:nvPr/>
        </p:nvPicPr>
        <p:blipFill>
          <a:blip r:embed="rId4" cstate="print"/>
          <a:srcRect/>
          <a:stretch>
            <a:fillRect/>
          </a:stretch>
        </p:blipFill>
        <p:spPr bwMode="auto">
          <a:xfrm>
            <a:off x="5181600" y="1408113"/>
            <a:ext cx="3200400" cy="47990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76347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7315200" cy="811213"/>
          </a:xfrm>
        </p:spPr>
        <p:txBody>
          <a:bodyPr/>
          <a:lstStyle/>
          <a:p>
            <a:r>
              <a:rPr lang="en-US" sz="3600" dirty="0">
                <a:effectLst>
                  <a:outerShdw blurRad="38100" dist="38100" dir="2700000" algn="tl">
                    <a:srgbClr val="000000">
                      <a:alpha val="43137"/>
                    </a:srgbClr>
                  </a:outerShdw>
                </a:effectLst>
              </a:rPr>
              <a:t>Exercise -Kim’s </a:t>
            </a:r>
            <a:r>
              <a:rPr lang="en-US" sz="3600" dirty="0" smtClean="0">
                <a:effectLst>
                  <a:outerShdw blurRad="38100" dist="38100" dir="2700000" algn="tl">
                    <a:srgbClr val="000000">
                      <a:alpha val="43137"/>
                    </a:srgbClr>
                  </a:outerShdw>
                </a:effectLst>
              </a:rPr>
              <a:t>Story –Scene 3</a:t>
            </a:r>
            <a:endParaRPr lang="en-US" sz="3600" dirty="0"/>
          </a:p>
        </p:txBody>
      </p:sp>
      <p:sp>
        <p:nvSpPr>
          <p:cNvPr id="3" name="Content Placeholder 2"/>
          <p:cNvSpPr>
            <a:spLocks noGrp="1"/>
          </p:cNvSpPr>
          <p:nvPr>
            <p:ph idx="1"/>
          </p:nvPr>
        </p:nvSpPr>
        <p:spPr>
          <a:xfrm>
            <a:off x="381000" y="1752600"/>
            <a:ext cx="6858000" cy="2590800"/>
          </a:xfrm>
        </p:spPr>
        <p:txBody>
          <a:bodyPr/>
          <a:lstStyle/>
          <a:p>
            <a:pPr marL="39688" indent="0">
              <a:buNone/>
            </a:pPr>
            <a:r>
              <a:rPr lang="en-US" dirty="0"/>
              <a:t>As you continue to talk, Kim is very focused on losing weight and avoiding food. She eventually shares </a:t>
            </a:r>
            <a:r>
              <a:rPr lang="en-US" dirty="0" smtClean="0"/>
              <a:t>that </a:t>
            </a:r>
            <a:r>
              <a:rPr lang="en-US" dirty="0"/>
              <a:t>she’s overwhelmed and feels like she has no control over her life. </a:t>
            </a:r>
            <a:endParaRPr lang="en-US" dirty="0" smtClean="0"/>
          </a:p>
          <a:p>
            <a:pPr marL="39688" indent="0">
              <a:buNone/>
            </a:pPr>
            <a:endParaRPr lang="en-US" dirty="0"/>
          </a:p>
          <a:p>
            <a:pPr marL="39688" indent="0">
              <a:buNone/>
            </a:pPr>
            <a:r>
              <a:rPr lang="en-US" b="1" dirty="0" smtClean="0"/>
              <a:t>Directions:  P</a:t>
            </a:r>
            <a:r>
              <a:rPr lang="en-US" dirty="0" smtClean="0"/>
              <a:t>ut </a:t>
            </a:r>
            <a:r>
              <a:rPr lang="en-US" dirty="0"/>
              <a:t>together </a:t>
            </a:r>
            <a:r>
              <a:rPr lang="en-US" dirty="0" smtClean="0"/>
              <a:t>a full </a:t>
            </a:r>
            <a:r>
              <a:rPr lang="en-US" dirty="0"/>
              <a:t>conversation </a:t>
            </a:r>
            <a:r>
              <a:rPr lang="en-US" dirty="0" smtClean="0"/>
              <a:t>you </a:t>
            </a:r>
            <a:r>
              <a:rPr lang="en-US" dirty="0"/>
              <a:t>expect to have with </a:t>
            </a:r>
            <a:r>
              <a:rPr lang="en-US" dirty="0" smtClean="0"/>
              <a:t>Kim, </a:t>
            </a:r>
            <a:r>
              <a:rPr lang="en-US" dirty="0"/>
              <a:t>incorporating the actions of Encouraging Appropriate Professional Help and Encouraging Self-Help and Other Support Strategies. </a:t>
            </a:r>
            <a:endParaRPr lang="en-US" b="1" dirty="0"/>
          </a:p>
        </p:txBody>
      </p:sp>
    </p:spTree>
    <p:extLst>
      <p:ext uri="{BB962C8B-B14F-4D97-AF65-F5344CB8AC3E}">
        <p14:creationId xmlns:p14="http://schemas.microsoft.com/office/powerpoint/2010/main" val="183187670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effectLst>
                  <a:outerShdw blurRad="38100" dist="38100" dir="2700000" algn="tl">
                    <a:srgbClr val="000000">
                      <a:alpha val="43137"/>
                    </a:srgbClr>
                  </a:outerShdw>
                </a:effectLst>
              </a:rPr>
              <a:t>Exercise -Kim’s </a:t>
            </a:r>
            <a:r>
              <a:rPr lang="en-US" sz="4000" dirty="0" smtClean="0">
                <a:effectLst>
                  <a:outerShdw blurRad="38100" dist="38100" dir="2700000" algn="tl">
                    <a:srgbClr val="000000">
                      <a:alpha val="43137"/>
                    </a:srgbClr>
                  </a:outerShdw>
                </a:effectLst>
              </a:rPr>
              <a:t>Story - Final</a:t>
            </a:r>
            <a:endParaRPr lang="en-US" sz="4000" dirty="0"/>
          </a:p>
        </p:txBody>
      </p:sp>
      <p:sp>
        <p:nvSpPr>
          <p:cNvPr id="3" name="Content Placeholder 2"/>
          <p:cNvSpPr>
            <a:spLocks noGrp="1"/>
          </p:cNvSpPr>
          <p:nvPr>
            <p:ph idx="1"/>
          </p:nvPr>
        </p:nvSpPr>
        <p:spPr>
          <a:xfrm>
            <a:off x="457200" y="1752600"/>
            <a:ext cx="6858000" cy="3352800"/>
          </a:xfrm>
        </p:spPr>
        <p:txBody>
          <a:bodyPr/>
          <a:lstStyle/>
          <a:p>
            <a:pPr marL="39688" indent="0">
              <a:buNone/>
            </a:pPr>
            <a:r>
              <a:rPr lang="en-US" sz="2800" dirty="0"/>
              <a:t>In class today, Kim seems like she can barely stay awake. When you try to talk with her after class, she </a:t>
            </a:r>
            <a:r>
              <a:rPr lang="en-US" sz="2800" dirty="0" smtClean="0"/>
              <a:t>seems </a:t>
            </a:r>
            <a:r>
              <a:rPr lang="en-US" sz="2800" dirty="0"/>
              <a:t>disoriented and wobbly. As you’re trying to connect with her, she passes out.</a:t>
            </a:r>
          </a:p>
        </p:txBody>
      </p:sp>
    </p:spTree>
    <p:extLst>
      <p:ext uri="{BB962C8B-B14F-4D97-AF65-F5344CB8AC3E}">
        <p14:creationId xmlns:p14="http://schemas.microsoft.com/office/powerpoint/2010/main" val="101825890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smtClean="0"/>
              <a:t>Taking Care of the First Aider</a:t>
            </a:r>
          </a:p>
        </p:txBody>
      </p:sp>
      <p:sp>
        <p:nvSpPr>
          <p:cNvPr id="63491" name="Content Placeholder 2"/>
          <p:cNvSpPr>
            <a:spLocks noGrp="1"/>
          </p:cNvSpPr>
          <p:nvPr>
            <p:ph idx="1"/>
          </p:nvPr>
        </p:nvSpPr>
        <p:spPr/>
        <p:txBody>
          <a:bodyPr/>
          <a:lstStyle/>
          <a:p>
            <a:pPr eaLnBrk="1" hangingPunct="1">
              <a:spcAft>
                <a:spcPts val="600"/>
              </a:spcAft>
            </a:pPr>
            <a:r>
              <a:rPr lang="en-US" smtClean="0"/>
              <a:t>Have I decided what I will do for self care?</a:t>
            </a:r>
          </a:p>
          <a:p>
            <a:pPr eaLnBrk="1" hangingPunct="1">
              <a:spcAft>
                <a:spcPts val="600"/>
              </a:spcAft>
            </a:pPr>
            <a:r>
              <a:rPr lang="en-US" smtClean="0"/>
              <a:t>Who can I debrief with now?</a:t>
            </a:r>
          </a:p>
          <a:p>
            <a:pPr eaLnBrk="1" hangingPunct="1">
              <a:spcAft>
                <a:spcPts val="600"/>
              </a:spcAft>
            </a:pPr>
            <a:r>
              <a:rPr lang="en-US" smtClean="0"/>
              <a:t>If I feel upset or distressed later, who can I call?</a:t>
            </a:r>
          </a:p>
          <a:p>
            <a:pPr eaLnBrk="1" hangingPunct="1">
              <a:spcAft>
                <a:spcPts val="600"/>
              </a:spcAft>
            </a:pPr>
            <a:r>
              <a:rPr lang="en-US" smtClean="0"/>
              <a:t>If I share with others, how do I ensure the confidentiality of the young person? </a:t>
            </a:r>
          </a:p>
          <a:p>
            <a:pPr eaLnBrk="1" hangingPunct="1">
              <a:spcAft>
                <a:spcPts val="600"/>
              </a:spcAft>
            </a:pPr>
            <a:r>
              <a:rPr lang="en-US" smtClean="0"/>
              <a:t>Do I or my family need a break?</a:t>
            </a:r>
          </a:p>
        </p:txBody>
      </p:sp>
      <p:pic>
        <p:nvPicPr>
          <p:cNvPr id="63492" name="Picture 3" descr="Icon - Exercise blu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400800"/>
            <a:ext cx="4667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551863" y="6535738"/>
            <a:ext cx="439737" cy="246062"/>
          </a:xfrm>
          <a:prstGeom prst="rect">
            <a:avLst/>
          </a:prstGeom>
          <a:noFill/>
        </p:spPr>
        <p:txBody>
          <a:bodyPr>
            <a:spAutoFit/>
          </a:bodyPr>
          <a:lstStyle/>
          <a:p>
            <a:pPr fontAlgn="auto">
              <a:spcBef>
                <a:spcPts val="0"/>
              </a:spcBef>
              <a:spcAft>
                <a:spcPts val="0"/>
              </a:spcAft>
              <a:defRPr/>
            </a:pPr>
            <a:r>
              <a:rPr lang="en-US" sz="1000" kern="0" dirty="0">
                <a:solidFill>
                  <a:srgbClr val="1F497D">
                    <a:lumMod val="60000"/>
                    <a:lumOff val="40000"/>
                  </a:srgbClr>
                </a:solidFill>
                <a:latin typeface="Arial" charset="0"/>
                <a:ea typeface="ヒラギノ角ゴ Pro W3" charset="-128"/>
                <a:cs typeface="+mn-cs"/>
                <a:sym typeface="Arial" charset="0"/>
              </a:rPr>
              <a:t>119</a:t>
            </a:r>
          </a:p>
        </p:txBody>
      </p:sp>
    </p:spTree>
    <p:extLst>
      <p:ext uri="{BB962C8B-B14F-4D97-AF65-F5344CB8AC3E}">
        <p14:creationId xmlns:p14="http://schemas.microsoft.com/office/powerpoint/2010/main" val="289566278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dirty="0">
                <a:effectLst>
                  <a:outerShdw blurRad="38100" dist="38100" dir="2700000" algn="tl">
                    <a:srgbClr val="000000">
                      <a:alpha val="43137"/>
                    </a:srgbClr>
                  </a:outerShdw>
                </a:effectLst>
              </a:rPr>
              <a:t>Exercise -Kim’s Story - Final</a:t>
            </a:r>
            <a:endParaRPr lang="en-US" dirty="0" smtClean="0"/>
          </a:p>
        </p:txBody>
      </p:sp>
      <p:sp>
        <p:nvSpPr>
          <p:cNvPr id="63491" name="Content Placeholder 2"/>
          <p:cNvSpPr>
            <a:spLocks noGrp="1"/>
          </p:cNvSpPr>
          <p:nvPr>
            <p:ph idx="1"/>
          </p:nvPr>
        </p:nvSpPr>
        <p:spPr/>
        <p:txBody>
          <a:bodyPr/>
          <a:lstStyle/>
          <a:p>
            <a:pPr marL="39688" indent="0" eaLnBrk="1" hangingPunct="1">
              <a:spcAft>
                <a:spcPts val="600"/>
              </a:spcAft>
              <a:buNone/>
            </a:pPr>
            <a:r>
              <a:rPr lang="en-US" dirty="0"/>
              <a:t>In class today, Kim seems like she can barely stay awake. When you try to talk with her after class, she seems disoriented and wobbly. As you’re trying to connect with her, she passes out.</a:t>
            </a:r>
          </a:p>
          <a:p>
            <a:pPr marL="39688" indent="0" eaLnBrk="1" hangingPunct="1">
              <a:spcAft>
                <a:spcPts val="600"/>
              </a:spcAft>
              <a:buNone/>
            </a:pPr>
            <a:endParaRPr lang="en-US" dirty="0" smtClean="0"/>
          </a:p>
        </p:txBody>
      </p:sp>
      <p:pic>
        <p:nvPicPr>
          <p:cNvPr id="63492" name="Picture 3" descr="Icon - Exercise blu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400800"/>
            <a:ext cx="4667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551863" y="6535738"/>
            <a:ext cx="439737" cy="246062"/>
          </a:xfrm>
          <a:prstGeom prst="rect">
            <a:avLst/>
          </a:prstGeom>
          <a:noFill/>
        </p:spPr>
        <p:txBody>
          <a:bodyPr>
            <a:spAutoFit/>
          </a:bodyPr>
          <a:lstStyle/>
          <a:p>
            <a:pPr fontAlgn="auto">
              <a:spcBef>
                <a:spcPts val="0"/>
              </a:spcBef>
              <a:spcAft>
                <a:spcPts val="0"/>
              </a:spcAft>
              <a:defRPr/>
            </a:pPr>
            <a:r>
              <a:rPr lang="en-US" sz="1000" kern="0" dirty="0">
                <a:solidFill>
                  <a:srgbClr val="1F497D">
                    <a:lumMod val="60000"/>
                    <a:lumOff val="40000"/>
                  </a:srgbClr>
                </a:solidFill>
                <a:latin typeface="Arial" charset="0"/>
                <a:ea typeface="ヒラギノ角ゴ Pro W3" charset="-128"/>
                <a:cs typeface="+mn-cs"/>
                <a:sym typeface="Arial" charset="0"/>
              </a:rPr>
              <a:t>119</a:t>
            </a:r>
          </a:p>
        </p:txBody>
      </p:sp>
    </p:spTree>
    <p:extLst>
      <p:ext uri="{BB962C8B-B14F-4D97-AF65-F5344CB8AC3E}">
        <p14:creationId xmlns:p14="http://schemas.microsoft.com/office/powerpoint/2010/main" val="22003995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5487329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5944" y="1476375"/>
            <a:ext cx="8305800" cy="504825"/>
          </a:xfrm>
        </p:spPr>
        <p:txBody>
          <a:bodyPr/>
          <a:lstStyle/>
          <a:p>
            <a:r>
              <a:rPr lang="en-US" sz="4000" dirty="0">
                <a:solidFill>
                  <a:srgbClr val="0070C0"/>
                </a:solidFill>
                <a:latin typeface="Calibri" pitchFamily="34" charset="0"/>
                <a:cs typeface="Arial" charset="0"/>
              </a:rPr>
              <a:t>Program </a:t>
            </a:r>
            <a:r>
              <a:rPr lang="en-US" sz="4000" dirty="0" smtClean="0">
                <a:solidFill>
                  <a:srgbClr val="0070C0"/>
                </a:solidFill>
                <a:latin typeface="Calibri" pitchFamily="34" charset="0"/>
                <a:cs typeface="Arial" charset="0"/>
              </a:rPr>
              <a:t>Overview: Session </a:t>
            </a:r>
            <a:r>
              <a:rPr lang="en-US" sz="4000" dirty="0">
                <a:solidFill>
                  <a:srgbClr val="0070C0"/>
                </a:solidFill>
                <a:latin typeface="Calibri" pitchFamily="34" charset="0"/>
                <a:cs typeface="Arial" charset="0"/>
              </a:rPr>
              <a:t>1</a:t>
            </a:r>
            <a:r>
              <a:rPr lang="en-US" sz="4000" dirty="0">
                <a:solidFill>
                  <a:srgbClr val="33271D"/>
                </a:solidFill>
                <a:latin typeface="Calibri" pitchFamily="34" charset="0"/>
                <a:cs typeface="Arial" charset="0"/>
              </a:rPr>
              <a:t/>
            </a:r>
            <a:br>
              <a:rPr lang="en-US" sz="4000" dirty="0">
                <a:solidFill>
                  <a:srgbClr val="33271D"/>
                </a:solidFill>
                <a:latin typeface="Calibri" pitchFamily="34" charset="0"/>
                <a:cs typeface="Arial" charset="0"/>
              </a:rPr>
            </a:br>
            <a:endParaRPr lang="en-US" sz="3600" dirty="0"/>
          </a:p>
        </p:txBody>
      </p:sp>
      <p:sp>
        <p:nvSpPr>
          <p:cNvPr id="65540" name="Rectangle 3"/>
          <p:cNvSpPr>
            <a:spLocks noGrp="1" noChangeArrowheads="1"/>
          </p:cNvSpPr>
          <p:nvPr>
            <p:ph idx="1"/>
          </p:nvPr>
        </p:nvSpPr>
        <p:spPr>
          <a:xfrm>
            <a:off x="457200" y="1447800"/>
            <a:ext cx="6858000" cy="4724400"/>
          </a:xfrm>
        </p:spPr>
        <p:txBody>
          <a:bodyPr rIns="132080"/>
          <a:lstStyle/>
          <a:p>
            <a:pPr eaLnBrk="1" hangingPunct="1"/>
            <a:r>
              <a:rPr lang="en-US" dirty="0" smtClean="0"/>
              <a:t>What is Mental Health First Aid?</a:t>
            </a:r>
          </a:p>
          <a:p>
            <a:pPr eaLnBrk="1" hangingPunct="1"/>
            <a:r>
              <a:rPr lang="en-US" dirty="0" smtClean="0"/>
              <a:t>Mental Health Problems in the United States</a:t>
            </a:r>
          </a:p>
          <a:p>
            <a:pPr eaLnBrk="1" hangingPunct="1"/>
            <a:r>
              <a:rPr lang="en-US" dirty="0" smtClean="0"/>
              <a:t>Mental Health First Aid Action Plan </a:t>
            </a:r>
          </a:p>
          <a:p>
            <a:pPr eaLnBrk="1" hangingPunct="1">
              <a:spcBef>
                <a:spcPts val="1200"/>
              </a:spcBef>
            </a:pPr>
            <a:r>
              <a:rPr lang="en-US" dirty="0" smtClean="0"/>
              <a:t>Understanding Depression and Anxiety</a:t>
            </a:r>
          </a:p>
          <a:p>
            <a:pPr eaLnBrk="1" hangingPunct="1">
              <a:spcBef>
                <a:spcPts val="1200"/>
              </a:spcBef>
            </a:pPr>
            <a:r>
              <a:rPr lang="en-US" dirty="0" smtClean="0"/>
              <a:t>Mental Health First Aid Action Plan for Depression and Anxiety</a:t>
            </a:r>
          </a:p>
          <a:p>
            <a:pPr marL="1019175" lvl="1" eaLnBrk="1" hangingPunct="1"/>
            <a:r>
              <a:rPr lang="en-US" sz="2000" i="1" dirty="0" smtClean="0"/>
              <a:t>Suicidal Behavior</a:t>
            </a:r>
          </a:p>
          <a:p>
            <a:pPr marL="1019175" lvl="1" eaLnBrk="1" hangingPunct="1"/>
            <a:r>
              <a:rPr lang="en-US" sz="2000" i="1" dirty="0" smtClean="0"/>
              <a:t>Depressive Symptoms</a:t>
            </a:r>
          </a:p>
          <a:p>
            <a:pPr marL="1019175" lvl="1" eaLnBrk="1" hangingPunct="1"/>
            <a:r>
              <a:rPr lang="en-US" sz="2000" i="1" dirty="0" smtClean="0"/>
              <a:t>Nonsuicidal Self-Injury</a:t>
            </a:r>
          </a:p>
        </p:txBody>
      </p:sp>
    </p:spTree>
    <p:extLst>
      <p:ext uri="{BB962C8B-B14F-4D97-AF65-F5344CB8AC3E}">
        <p14:creationId xmlns:p14="http://schemas.microsoft.com/office/powerpoint/2010/main" val="174026815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
          <p:cNvSpPr>
            <a:spLocks noGrp="1" noChangeArrowheads="1"/>
          </p:cNvSpPr>
          <p:nvPr>
            <p:ph type="title"/>
          </p:nvPr>
        </p:nvSpPr>
        <p:spPr/>
        <p:txBody>
          <a:bodyPr rIns="132080"/>
          <a:lstStyle/>
          <a:p>
            <a:pPr indent="0" eaLnBrk="1" hangingPunct="1"/>
            <a:r>
              <a:rPr lang="en-US" sz="4000" dirty="0">
                <a:solidFill>
                  <a:srgbClr val="0070C0"/>
                </a:solidFill>
                <a:latin typeface="Calibri" pitchFamily="34" charset="0"/>
                <a:cs typeface="Arial" charset="0"/>
              </a:rPr>
              <a:t>Program Overview: Session </a:t>
            </a:r>
            <a:r>
              <a:rPr lang="en-US" sz="4000" dirty="0" smtClean="0">
                <a:solidFill>
                  <a:srgbClr val="0070C0"/>
                </a:solidFill>
                <a:latin typeface="Calibri" pitchFamily="34" charset="0"/>
                <a:cs typeface="Arial" charset="0"/>
              </a:rPr>
              <a:t>2</a:t>
            </a:r>
            <a:endParaRPr lang="en-US" sz="3600" b="1" dirty="0" smtClean="0">
              <a:ea typeface="ヒラギノ角ゴ Pro W6" charset="-128"/>
            </a:endParaRPr>
          </a:p>
        </p:txBody>
      </p:sp>
      <p:sp>
        <p:nvSpPr>
          <p:cNvPr id="69635" name="Rectangle 2"/>
          <p:cNvSpPr>
            <a:spLocks noGrp="1" noChangeArrowheads="1"/>
          </p:cNvSpPr>
          <p:nvPr>
            <p:ph idx="1"/>
          </p:nvPr>
        </p:nvSpPr>
        <p:spPr>
          <a:xfrm>
            <a:off x="457200" y="1447800"/>
            <a:ext cx="6858000" cy="4724400"/>
          </a:xfrm>
        </p:spPr>
        <p:txBody>
          <a:bodyPr rIns="132080"/>
          <a:lstStyle/>
          <a:p>
            <a:pPr marL="1019175" lvl="1" eaLnBrk="1" hangingPunct="1">
              <a:spcBef>
                <a:spcPts val="0"/>
              </a:spcBef>
            </a:pPr>
            <a:r>
              <a:rPr lang="en-US" sz="2000" i="1" dirty="0" smtClean="0"/>
              <a:t>Panic Attacks</a:t>
            </a:r>
          </a:p>
          <a:p>
            <a:pPr marL="1019175" lvl="1" eaLnBrk="1" hangingPunct="1">
              <a:spcBef>
                <a:spcPts val="0"/>
              </a:spcBef>
            </a:pPr>
            <a:r>
              <a:rPr lang="en-US" sz="2000" i="1" dirty="0" smtClean="0"/>
              <a:t>Traumatic Events</a:t>
            </a:r>
          </a:p>
          <a:p>
            <a:pPr marL="1019175" lvl="1" eaLnBrk="1" hangingPunct="1">
              <a:spcBef>
                <a:spcPts val="0"/>
              </a:spcBef>
            </a:pPr>
            <a:r>
              <a:rPr lang="en-US" sz="2000" i="1" dirty="0" smtClean="0"/>
              <a:t>Anxiety Symptoms</a:t>
            </a:r>
            <a:endParaRPr lang="en-US" sz="2000" dirty="0" smtClean="0"/>
          </a:p>
          <a:p>
            <a:pPr eaLnBrk="1" hangingPunct="1"/>
            <a:r>
              <a:rPr lang="en-US" sz="2400" dirty="0" smtClean="0"/>
              <a:t>Understanding Psychosis</a:t>
            </a:r>
          </a:p>
          <a:p>
            <a:pPr eaLnBrk="1" hangingPunct="1">
              <a:spcBef>
                <a:spcPts val="1200"/>
              </a:spcBef>
            </a:pPr>
            <a:r>
              <a:rPr lang="en-US" sz="2400" dirty="0" smtClean="0"/>
              <a:t>Mental Health First Aid Action Plan</a:t>
            </a:r>
          </a:p>
          <a:p>
            <a:pPr marL="1019175" lvl="1" eaLnBrk="1" hangingPunct="1">
              <a:spcBef>
                <a:spcPts val="0"/>
              </a:spcBef>
            </a:pPr>
            <a:r>
              <a:rPr lang="en-US" sz="2000" i="1" dirty="0" smtClean="0"/>
              <a:t>Acute Psychosis</a:t>
            </a:r>
          </a:p>
          <a:p>
            <a:pPr marL="1019175" lvl="1" eaLnBrk="1" hangingPunct="1">
              <a:spcBef>
                <a:spcPts val="0"/>
              </a:spcBef>
            </a:pPr>
            <a:r>
              <a:rPr lang="en-US" sz="2000" i="1" dirty="0" smtClean="0"/>
              <a:t>Disruptive or Aggressive Behavior</a:t>
            </a:r>
          </a:p>
          <a:p>
            <a:pPr eaLnBrk="1" hangingPunct="1"/>
            <a:r>
              <a:rPr lang="en-US" sz="2400" dirty="0" smtClean="0"/>
              <a:t>Understanding Substance Use Disorders</a:t>
            </a:r>
          </a:p>
          <a:p>
            <a:pPr eaLnBrk="1" hangingPunct="1"/>
            <a:r>
              <a:rPr lang="en-US" sz="2400" dirty="0" smtClean="0"/>
              <a:t>Mental Health First Aid Action Plan</a:t>
            </a:r>
          </a:p>
          <a:p>
            <a:pPr marL="1019175" lvl="1" eaLnBrk="1" hangingPunct="1">
              <a:spcBef>
                <a:spcPts val="0"/>
              </a:spcBef>
            </a:pPr>
            <a:r>
              <a:rPr lang="en-US" sz="2000" i="1" dirty="0" smtClean="0"/>
              <a:t>Overdose</a:t>
            </a:r>
          </a:p>
          <a:p>
            <a:pPr marL="1019175" lvl="1" eaLnBrk="1" hangingPunct="1">
              <a:spcBef>
                <a:spcPts val="0"/>
              </a:spcBef>
            </a:pPr>
            <a:r>
              <a:rPr lang="en-US" sz="2000" i="1" dirty="0" smtClean="0"/>
              <a:t>Withdrawal</a:t>
            </a:r>
          </a:p>
          <a:p>
            <a:pPr marL="1019175" lvl="1" eaLnBrk="1" hangingPunct="1">
              <a:spcBef>
                <a:spcPts val="0"/>
              </a:spcBef>
            </a:pPr>
            <a:r>
              <a:rPr lang="en-US" sz="2000" i="1" dirty="0" smtClean="0"/>
              <a:t>Substance Use Disorders</a:t>
            </a:r>
          </a:p>
          <a:p>
            <a:pPr eaLnBrk="1" hangingPunct="1"/>
            <a:r>
              <a:rPr lang="en-US" sz="2400" dirty="0" smtClean="0"/>
              <a:t>Using your Mental Health First Aid Training</a:t>
            </a:r>
            <a:endParaRPr lang="en-US" sz="2400" i="1" dirty="0" smtClean="0"/>
          </a:p>
          <a:p>
            <a:pPr marL="1019175" lvl="1" eaLnBrk="1" hangingPunct="1">
              <a:buNone/>
            </a:pPr>
            <a:endParaRPr lang="en-US" sz="2200" i="1" dirty="0" smtClean="0"/>
          </a:p>
        </p:txBody>
      </p:sp>
    </p:spTree>
    <p:extLst>
      <p:ext uri="{BB962C8B-B14F-4D97-AF65-F5344CB8AC3E}">
        <p14:creationId xmlns:p14="http://schemas.microsoft.com/office/powerpoint/2010/main" val="87468679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b="1" dirty="0" smtClean="0">
                <a:cs typeface="ヒラギノ角ゴ Pro W3"/>
              </a:rPr>
              <a:t>Program </a:t>
            </a:r>
            <a:r>
              <a:rPr lang="en-US" dirty="0" smtClean="0">
                <a:cs typeface="ヒラギノ角ゴ Pro W3"/>
              </a:rPr>
              <a:t>Milestones</a:t>
            </a:r>
            <a:endParaRPr lang="en-US" b="1" dirty="0" smtClean="0">
              <a:cs typeface="ヒラギノ角ゴ Pro W3"/>
            </a:endParaRPr>
          </a:p>
        </p:txBody>
      </p:sp>
      <p:sp>
        <p:nvSpPr>
          <p:cNvPr id="4099" name="Content Placeholder 2"/>
          <p:cNvSpPr>
            <a:spLocks noGrp="1"/>
          </p:cNvSpPr>
          <p:nvPr>
            <p:ph idx="1"/>
          </p:nvPr>
        </p:nvSpPr>
        <p:spPr>
          <a:xfrm>
            <a:off x="304800" y="1676400"/>
            <a:ext cx="8458200" cy="4038600"/>
          </a:xfrm>
        </p:spPr>
        <p:txBody>
          <a:bodyPr/>
          <a:lstStyle/>
          <a:p>
            <a:pPr eaLnBrk="1" hangingPunct="1">
              <a:spcAft>
                <a:spcPts val="600"/>
              </a:spcAft>
              <a:defRPr/>
            </a:pPr>
            <a:r>
              <a:rPr lang="en-US" sz="2400" dirty="0" smtClean="0">
                <a:latin typeface="+mj-lt"/>
                <a:cs typeface="ヒラギノ角ゴ Pro W3"/>
              </a:rPr>
              <a:t>Created in Australia in 2001 </a:t>
            </a:r>
          </a:p>
          <a:p>
            <a:pPr marL="511175" lvl="1" indent="0" eaLnBrk="1" hangingPunct="1">
              <a:spcBef>
                <a:spcPts val="0"/>
              </a:spcBef>
              <a:spcAft>
                <a:spcPts val="0"/>
              </a:spcAft>
              <a:buNone/>
              <a:defRPr/>
            </a:pPr>
            <a:r>
              <a:rPr lang="en-US" sz="1600" dirty="0" smtClean="0">
                <a:latin typeface="+mj-lt"/>
                <a:cs typeface="ヒラギノ角ゴ Pro W3"/>
              </a:rPr>
              <a:t>(</a:t>
            </a:r>
            <a:r>
              <a:rPr lang="en-US" sz="1600" i="1" dirty="0" smtClean="0">
                <a:latin typeface="+mj-lt"/>
                <a:cs typeface="ヒラギノ角ゴ Pro W3"/>
              </a:rPr>
              <a:t>University of Melbourne)	</a:t>
            </a:r>
          </a:p>
          <a:p>
            <a:pPr eaLnBrk="1" hangingPunct="1">
              <a:spcBef>
                <a:spcPts val="1200"/>
              </a:spcBef>
              <a:spcAft>
                <a:spcPts val="600"/>
              </a:spcAft>
              <a:defRPr/>
            </a:pPr>
            <a:r>
              <a:rPr lang="en-US" sz="2400" dirty="0" smtClean="0">
                <a:latin typeface="+mj-lt"/>
                <a:cs typeface="ヒラギノ角ゴ Pro W3"/>
              </a:rPr>
              <a:t>Currently in 22 countries </a:t>
            </a:r>
          </a:p>
          <a:p>
            <a:pPr eaLnBrk="1" hangingPunct="1">
              <a:spcAft>
                <a:spcPts val="600"/>
              </a:spcAft>
              <a:defRPr/>
            </a:pPr>
            <a:r>
              <a:rPr lang="en-US" sz="2400" dirty="0" smtClean="0">
                <a:latin typeface="+mj-lt"/>
                <a:cs typeface="ヒラギノ角ゴ Pro W3"/>
              </a:rPr>
              <a:t>Piloted in the U.S. in 2008</a:t>
            </a:r>
          </a:p>
          <a:p>
            <a:pPr eaLnBrk="1" hangingPunct="1">
              <a:spcAft>
                <a:spcPts val="600"/>
              </a:spcAft>
              <a:defRPr/>
            </a:pPr>
            <a:r>
              <a:rPr lang="en-US" sz="2400" dirty="0" smtClean="0">
                <a:latin typeface="+mj-lt"/>
                <a:cs typeface="ヒラギノ角ゴ Pro W3"/>
              </a:rPr>
              <a:t>U.S. youth program pilot in 2012</a:t>
            </a:r>
          </a:p>
        </p:txBody>
      </p:sp>
      <p:pic>
        <p:nvPicPr>
          <p:cNvPr id="2052" name="Picture 4" descr="http://www.powerpointworldmaps.com/powerpoint-map-ppt/images-powerpoint-ppt/australia-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973" t="15680" r="18703" b="14479"/>
          <a:stretch/>
        </p:blipFill>
        <p:spPr bwMode="auto">
          <a:xfrm>
            <a:off x="609600" y="4251950"/>
            <a:ext cx="1904999" cy="174211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salestaxsupport.com/images/us_map_no_label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1" y="4168173"/>
            <a:ext cx="2667000" cy="2133601"/>
          </a:xfrm>
          <a:prstGeom prst="rect">
            <a:avLst/>
          </a:prstGeom>
          <a:noFill/>
          <a:extLst>
            <a:ext uri="{909E8E84-426E-40DD-AFC4-6F175D3DCCD1}">
              <a14:hiddenFill xmlns:a14="http://schemas.microsoft.com/office/drawing/2010/main">
                <a:solidFill>
                  <a:srgbClr val="FFFFFF"/>
                </a:solidFill>
              </a14:hiddenFill>
            </a:ext>
          </a:extLst>
        </p:spPr>
      </p:pic>
      <p:sp>
        <p:nvSpPr>
          <p:cNvPr id="2" name="Striped Right Arrow 1"/>
          <p:cNvSpPr/>
          <p:nvPr/>
        </p:nvSpPr>
        <p:spPr bwMode="auto">
          <a:xfrm>
            <a:off x="2616679" y="4800600"/>
            <a:ext cx="1295400" cy="774939"/>
          </a:xfrm>
          <a:prstGeom prst="stripedRightArrow">
            <a:avLst/>
          </a:prstGeom>
          <a:gradFill flip="none" rotWithShape="1">
            <a:gsLst>
              <a:gs pos="0">
                <a:srgbClr val="99CCFF">
                  <a:shade val="30000"/>
                  <a:satMod val="115000"/>
                </a:srgbClr>
              </a:gs>
              <a:gs pos="50000">
                <a:srgbClr val="99CCFF">
                  <a:shade val="67500"/>
                  <a:satMod val="115000"/>
                </a:srgbClr>
              </a:gs>
              <a:gs pos="100000">
                <a:srgbClr val="99CCFF">
                  <a:shade val="100000"/>
                  <a:satMod val="115000"/>
                </a:srgbClr>
              </a:gs>
            </a:gsLst>
            <a:lin ang="135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sym typeface="Arial" charset="0"/>
            </a:endParaRPr>
          </a:p>
        </p:txBody>
      </p:sp>
    </p:spTree>
    <p:extLst>
      <p:ext uri="{BB962C8B-B14F-4D97-AF65-F5344CB8AC3E}">
        <p14:creationId xmlns:p14="http://schemas.microsoft.com/office/powerpoint/2010/main" val="1416476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1"/>
          <p:cNvSpPr>
            <a:spLocks noGrp="1" noChangeArrowheads="1"/>
          </p:cNvSpPr>
          <p:nvPr>
            <p:ph type="title"/>
          </p:nvPr>
        </p:nvSpPr>
        <p:spPr>
          <a:xfrm>
            <a:off x="457200" y="714375"/>
            <a:ext cx="7010400" cy="504825"/>
          </a:xfrm>
        </p:spPr>
        <p:txBody>
          <a:bodyPr/>
          <a:lstStyle/>
          <a:p>
            <a:r>
              <a:rPr lang="en-US" dirty="0" smtClean="0"/>
              <a:t>Depression and Anxiety</a:t>
            </a:r>
          </a:p>
        </p:txBody>
      </p:sp>
      <p:sp>
        <p:nvSpPr>
          <p:cNvPr id="8" name="Content Placeholder 7"/>
          <p:cNvSpPr>
            <a:spLocks noGrp="1"/>
          </p:cNvSpPr>
          <p:nvPr>
            <p:ph idx="1"/>
          </p:nvPr>
        </p:nvSpPr>
        <p:spPr>
          <a:xfrm>
            <a:off x="479946" y="4267200"/>
            <a:ext cx="6858000" cy="2362200"/>
          </a:xfrm>
        </p:spPr>
        <p:txBody>
          <a:bodyPr/>
          <a:lstStyle/>
          <a:p>
            <a:r>
              <a:rPr lang="en-US" dirty="0" smtClean="0"/>
              <a:t>Are </a:t>
            </a:r>
            <a:r>
              <a:rPr lang="en-US" dirty="0"/>
              <a:t>among the most common mental illnesses</a:t>
            </a:r>
          </a:p>
          <a:p>
            <a:r>
              <a:rPr lang="en-US" dirty="0" smtClean="0"/>
              <a:t>Can </a:t>
            </a:r>
            <a:r>
              <a:rPr lang="en-US" dirty="0"/>
              <a:t>have some similar signs and symptoms</a:t>
            </a:r>
          </a:p>
          <a:p>
            <a:r>
              <a:rPr lang="en-US" dirty="0" smtClean="0"/>
              <a:t>Can </a:t>
            </a:r>
            <a:r>
              <a:rPr lang="en-US" dirty="0"/>
              <a:t>frequently </a:t>
            </a:r>
            <a:r>
              <a:rPr lang="en-US" dirty="0" smtClean="0"/>
              <a:t>co-occur</a:t>
            </a:r>
            <a:endParaRPr lang="en-US" dirty="0"/>
          </a:p>
        </p:txBody>
      </p:sp>
      <p:pic>
        <p:nvPicPr>
          <p:cNvPr id="6" name="Picture 4"/>
          <p:cNvPicPr>
            <a:picLocks noChangeArrowheads="1"/>
          </p:cNvPicPr>
          <p:nvPr/>
        </p:nvPicPr>
        <p:blipFill>
          <a:blip r:embed="rId3" cstate="print"/>
          <a:srcRect l="21333" r="7556"/>
          <a:stretch>
            <a:fillRect/>
          </a:stretch>
        </p:blipFill>
        <p:spPr bwMode="auto">
          <a:xfrm>
            <a:off x="1905000" y="1295400"/>
            <a:ext cx="4114800" cy="2971800"/>
          </a:xfrm>
          <a:prstGeom prst="rect">
            <a:avLst/>
          </a:prstGeom>
          <a:noFill/>
          <a:ln w="38100">
            <a:solidFill>
              <a:schemeClr val="tx1"/>
            </a:solidFill>
            <a:miter lim="800000"/>
            <a:headEnd/>
            <a:tailEnd/>
          </a:ln>
          <a:effectLst>
            <a:outerShdw dist="35921" dir="2700000" algn="ctr" rotWithShape="0">
              <a:schemeClr val="bg2">
                <a:alpha val="42998"/>
              </a:schemeClr>
            </a:outerShdw>
          </a:effectLst>
        </p:spPr>
      </p:pic>
    </p:spTree>
    <p:extLst>
      <p:ext uri="{BB962C8B-B14F-4D97-AF65-F5344CB8AC3E}">
        <p14:creationId xmlns:p14="http://schemas.microsoft.com/office/powerpoint/2010/main" val="172456119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4572000" cy="504825"/>
          </a:xfrm>
        </p:spPr>
        <p:txBody>
          <a:bodyPr/>
          <a:lstStyle/>
          <a:p>
            <a:r>
              <a:rPr lang="en-US" b="1" dirty="0" smtClean="0">
                <a:solidFill>
                  <a:srgbClr val="255997"/>
                </a:solidFill>
              </a:rPr>
              <a:t>Let’s put it into Action!</a:t>
            </a:r>
            <a:endParaRPr lang="en-US" b="1" dirty="0">
              <a:solidFill>
                <a:srgbClr val="255997"/>
              </a:solidFill>
            </a:endParaRPr>
          </a:p>
        </p:txBody>
      </p:sp>
      <p:sp>
        <p:nvSpPr>
          <p:cNvPr id="3" name="Content Placeholder 2"/>
          <p:cNvSpPr>
            <a:spLocks noGrp="1"/>
          </p:cNvSpPr>
          <p:nvPr>
            <p:ph idx="1"/>
          </p:nvPr>
        </p:nvSpPr>
        <p:spPr>
          <a:xfrm>
            <a:off x="457200" y="1447800"/>
            <a:ext cx="6858000" cy="4724400"/>
          </a:xfrm>
        </p:spPr>
        <p:txBody>
          <a:bodyPr>
            <a:normAutofit fontScale="92500" lnSpcReduction="10000"/>
          </a:bodyPr>
          <a:lstStyle/>
          <a:p>
            <a:pPr marL="0" indent="0" algn="ctr">
              <a:buNone/>
            </a:pPr>
            <a:r>
              <a:rPr lang="en-US" sz="4700" b="1" dirty="0" smtClean="0">
                <a:solidFill>
                  <a:srgbClr val="255997"/>
                </a:solidFill>
              </a:rPr>
              <a:t>SIGNS &amp; SYMPTOMS OF DEPRESSION </a:t>
            </a:r>
          </a:p>
          <a:p>
            <a:pPr algn="ctr"/>
            <a:endParaRPr lang="en-US" sz="4000" b="1" dirty="0" smtClean="0">
              <a:effectLst>
                <a:outerShdw blurRad="38100" dist="38100" dir="2700000" algn="tl">
                  <a:srgbClr val="000000">
                    <a:alpha val="43137"/>
                  </a:srgbClr>
                </a:outerShdw>
              </a:effectLst>
            </a:endParaRPr>
          </a:p>
          <a:p>
            <a:pPr marL="0" indent="0" algn="ctr">
              <a:buNone/>
            </a:pPr>
            <a:r>
              <a:rPr lang="en-US" sz="4600" dirty="0" smtClean="0">
                <a:solidFill>
                  <a:srgbClr val="255997"/>
                </a:solidFill>
              </a:rPr>
              <a:t>Instructions:</a:t>
            </a:r>
            <a:endParaRPr lang="en-US" sz="4600" dirty="0">
              <a:solidFill>
                <a:srgbClr val="255997"/>
              </a:solidFill>
            </a:endParaRPr>
          </a:p>
          <a:p>
            <a:pPr marL="0" indent="0" algn="ctr">
              <a:buNone/>
            </a:pPr>
            <a:r>
              <a:rPr lang="en-US" sz="4000" dirty="0" smtClean="0">
                <a:solidFill>
                  <a:srgbClr val="255997"/>
                </a:solidFill>
              </a:rPr>
              <a:t>Divide in groups 5 to 7 people</a:t>
            </a:r>
          </a:p>
          <a:p>
            <a:pPr marL="0" indent="0" algn="ctr">
              <a:buNone/>
            </a:pPr>
            <a:r>
              <a:rPr lang="en-US" sz="4000" dirty="0" smtClean="0">
                <a:solidFill>
                  <a:srgbClr val="255997"/>
                </a:solidFill>
              </a:rPr>
              <a:t>Think of words about depression beginning with each letter of the alphabets</a:t>
            </a:r>
            <a:r>
              <a:rPr lang="en-US" sz="4000" dirty="0" smtClean="0">
                <a:solidFill>
                  <a:schemeClr val="tx1"/>
                </a:solidFill>
              </a:rPr>
              <a:t>.</a:t>
            </a:r>
            <a:endParaRPr lang="en-US" sz="4000" dirty="0">
              <a:solidFill>
                <a:schemeClr val="tx1"/>
              </a:solidFill>
            </a:endParaRPr>
          </a:p>
          <a:p>
            <a:pPr marL="0" indent="0" algn="ctr">
              <a:buNone/>
            </a:pP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4827858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7775"/>
            <a:ext cx="7010400" cy="504825"/>
          </a:xfrm>
        </p:spPr>
        <p:txBody>
          <a:bodyPr>
            <a:normAutofit fontScale="90000"/>
          </a:bodyPr>
          <a:lstStyle/>
          <a:p>
            <a:pPr algn="ctr"/>
            <a:r>
              <a:rPr lang="en-US" sz="3600" b="1" dirty="0" smtClean="0">
                <a:solidFill>
                  <a:srgbClr val="255997"/>
                </a:solidFill>
              </a:rPr>
              <a:t>The Pain of Depression </a:t>
            </a:r>
            <a:br>
              <a:rPr lang="en-US" sz="3600" b="1" dirty="0" smtClean="0">
                <a:solidFill>
                  <a:srgbClr val="255997"/>
                </a:solidFill>
              </a:rPr>
            </a:br>
            <a:r>
              <a:rPr lang="en-US" sz="3600" b="1" dirty="0" smtClean="0">
                <a:solidFill>
                  <a:srgbClr val="255997"/>
                </a:solidFill>
              </a:rPr>
              <a:t>A Journey Through the Darkness</a:t>
            </a:r>
            <a:endParaRPr lang="en-US" sz="3600" b="1" dirty="0">
              <a:solidFill>
                <a:srgbClr val="255997"/>
              </a:solidFill>
            </a:endParaRPr>
          </a:p>
        </p:txBody>
      </p:sp>
      <p:pic>
        <p:nvPicPr>
          <p:cNvPr id="5" name="Picture 4" descr="alice.jpg"/>
          <p:cNvPicPr>
            <a:picLocks noChangeAspect="1"/>
          </p:cNvPicPr>
          <p:nvPr/>
        </p:nvPicPr>
        <p:blipFill>
          <a:blip r:embed="rId3" cstate="print"/>
          <a:stretch>
            <a:fillRect/>
          </a:stretch>
        </p:blipFill>
        <p:spPr>
          <a:xfrm>
            <a:off x="2819400" y="4130040"/>
            <a:ext cx="2743200" cy="2194560"/>
          </a:xfrm>
          <a:prstGeom prst="rect">
            <a:avLst/>
          </a:prstGeom>
        </p:spPr>
      </p:pic>
      <p:pic>
        <p:nvPicPr>
          <p:cNvPr id="7" name="Picture 6" descr="ticket_2.jpg"/>
          <p:cNvPicPr>
            <a:picLocks noChangeAspect="1"/>
          </p:cNvPicPr>
          <p:nvPr/>
        </p:nvPicPr>
        <p:blipFill>
          <a:blip r:embed="rId4" cstate="print"/>
          <a:stretch>
            <a:fillRect/>
          </a:stretch>
        </p:blipFill>
        <p:spPr>
          <a:xfrm>
            <a:off x="2590800" y="1869641"/>
            <a:ext cx="3124200" cy="2168959"/>
          </a:xfrm>
          <a:prstGeom prst="rect">
            <a:avLst/>
          </a:prstGeom>
        </p:spPr>
      </p:pic>
    </p:spTree>
    <p:extLst>
      <p:ext uri="{BB962C8B-B14F-4D97-AF65-F5344CB8AC3E}">
        <p14:creationId xmlns:p14="http://schemas.microsoft.com/office/powerpoint/2010/main" val="37903648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76200" y="838200"/>
            <a:ext cx="7315200" cy="504825"/>
          </a:xfrm>
        </p:spPr>
        <p:txBody>
          <a:bodyPr rIns="132080">
            <a:normAutofit fontScale="90000"/>
          </a:bodyPr>
          <a:lstStyle/>
          <a:p>
            <a:pPr indent="0" eaLnBrk="1" hangingPunct="1"/>
            <a:r>
              <a:rPr lang="en-US" sz="3600" b="1" dirty="0" smtClean="0">
                <a:solidFill>
                  <a:srgbClr val="255997"/>
                </a:solidFill>
                <a:cs typeface="ヒラギノ角ゴ Pro W3"/>
              </a:rPr>
              <a:t>Signs and Symptoms of Depression </a:t>
            </a:r>
            <a:endParaRPr lang="en-US" sz="2400" b="1" dirty="0" smtClean="0">
              <a:solidFill>
                <a:srgbClr val="255997"/>
              </a:solidFill>
              <a:ea typeface="ヒラギノ角ゴ Pro W6"/>
              <a:cs typeface="ヒラギノ角ゴ Pro W6"/>
            </a:endParaRPr>
          </a:p>
        </p:txBody>
      </p:sp>
      <p:sp>
        <p:nvSpPr>
          <p:cNvPr id="2" name="Rectangle 2"/>
          <p:cNvSpPr>
            <a:spLocks noGrp="1" noChangeArrowheads="1"/>
          </p:cNvSpPr>
          <p:nvPr>
            <p:ph idx="1"/>
          </p:nvPr>
        </p:nvSpPr>
        <p:spPr>
          <a:xfrm>
            <a:off x="304800" y="1447800"/>
            <a:ext cx="6858000" cy="4724400"/>
          </a:xfrm>
        </p:spPr>
        <p:txBody>
          <a:bodyPr rIns="132080">
            <a:normAutofit fontScale="92500"/>
          </a:bodyPr>
          <a:lstStyle/>
          <a:p>
            <a:pPr eaLnBrk="1" hangingPunct="1">
              <a:buFont typeface="Wingdings 2" pitchFamily="18" charset="2"/>
              <a:buNone/>
            </a:pPr>
            <a:r>
              <a:rPr lang="en-US" b="1" dirty="0" smtClean="0">
                <a:cs typeface="ヒラギノ角ゴ Pro W3"/>
              </a:rPr>
              <a:t>Behaviors</a:t>
            </a:r>
            <a:endParaRPr lang="en-US" b="1" dirty="0" smtClean="0">
              <a:ea typeface="ヒラギノ角ゴ Pro W6"/>
              <a:cs typeface="ヒラギノ角ゴ Pro W6"/>
            </a:endParaRPr>
          </a:p>
          <a:p>
            <a:pPr eaLnBrk="1" hangingPunct="1"/>
            <a:r>
              <a:rPr lang="en-US" dirty="0" smtClean="0">
                <a:cs typeface="ヒラギノ角ゴ Pro W3"/>
              </a:rPr>
              <a:t>Crying spells, withdrawal from others, neglect of responsibilities, loss of interest in personal appearance, loss of motivation, slow movement, use of drugs and alcohol</a:t>
            </a:r>
            <a:br>
              <a:rPr lang="en-US" dirty="0" smtClean="0">
                <a:cs typeface="ヒラギノ角ゴ Pro W3"/>
              </a:rPr>
            </a:br>
            <a:endParaRPr lang="en-US" sz="2600" dirty="0" smtClean="0">
              <a:cs typeface="ヒラギノ角ゴ Pro W3"/>
            </a:endParaRPr>
          </a:p>
          <a:p>
            <a:pPr eaLnBrk="1" hangingPunct="1">
              <a:buFont typeface="Wingdings 2" pitchFamily="18" charset="2"/>
              <a:buNone/>
            </a:pPr>
            <a:r>
              <a:rPr lang="en-US" b="1" dirty="0" smtClean="0">
                <a:cs typeface="ヒラギノ角ゴ Pro W3"/>
              </a:rPr>
              <a:t>Physical</a:t>
            </a:r>
            <a:endParaRPr lang="en-US" b="1" dirty="0" smtClean="0">
              <a:ea typeface="ヒラギノ角ゴ Pro W6"/>
              <a:cs typeface="ヒラギノ角ゴ Pro W6"/>
            </a:endParaRPr>
          </a:p>
          <a:p>
            <a:pPr eaLnBrk="1" hangingPunct="1"/>
            <a:r>
              <a:rPr lang="en-US" dirty="0" smtClean="0">
                <a:cs typeface="ヒラギノ角ゴ Pro W3"/>
              </a:rPr>
              <a:t>Fatigue, lack of energy, sleeping too much or too little, overeating or loss of appetite, constipation, weight loss or gain, headaches, irregular menstrual cycle, loss of sexual desire, unexplained aches and pains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2027" y="114300"/>
            <a:ext cx="990600"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8135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381000" y="838200"/>
            <a:ext cx="7010400" cy="504825"/>
          </a:xfrm>
        </p:spPr>
        <p:txBody>
          <a:bodyPr rIns="132080"/>
          <a:lstStyle/>
          <a:p>
            <a:pPr indent="0" eaLnBrk="1" hangingPunct="1"/>
            <a:r>
              <a:rPr lang="en-US" b="1" dirty="0" smtClean="0">
                <a:cs typeface="ヒラギノ角ゴ Pro W3"/>
              </a:rPr>
              <a:t>Signs and Symptoms of Depression</a:t>
            </a:r>
            <a:endParaRPr lang="en-US" b="1" dirty="0" smtClean="0">
              <a:ea typeface="ヒラギノ角ゴ Pro W6"/>
              <a:cs typeface="ヒラギノ角ゴ Pro W6"/>
            </a:endParaRPr>
          </a:p>
        </p:txBody>
      </p:sp>
      <p:sp>
        <p:nvSpPr>
          <p:cNvPr id="2" name="Rectangle 2"/>
          <p:cNvSpPr>
            <a:spLocks noGrp="1" noChangeArrowheads="1"/>
          </p:cNvSpPr>
          <p:nvPr>
            <p:ph idx="1"/>
          </p:nvPr>
        </p:nvSpPr>
        <p:spPr>
          <a:xfrm>
            <a:off x="457200" y="1371600"/>
            <a:ext cx="6858000" cy="4724400"/>
          </a:xfrm>
        </p:spPr>
        <p:txBody>
          <a:bodyPr rIns="132080"/>
          <a:lstStyle/>
          <a:p>
            <a:pPr eaLnBrk="1" hangingPunct="1">
              <a:buFont typeface="Wingdings 2" pitchFamily="18" charset="2"/>
              <a:buNone/>
            </a:pPr>
            <a:r>
              <a:rPr lang="en-US" b="1" dirty="0" smtClean="0">
                <a:solidFill>
                  <a:srgbClr val="33271D"/>
                </a:solidFill>
                <a:cs typeface="ヒラギノ角ゴ Pro W6"/>
              </a:rPr>
              <a:t>Psychological</a:t>
            </a:r>
            <a:endParaRPr lang="en-US" b="1" dirty="0" smtClean="0">
              <a:solidFill>
                <a:srgbClr val="33271D"/>
              </a:solidFill>
              <a:ea typeface="ヒラギノ角ゴ Pro W6"/>
              <a:cs typeface="ヒラギノ角ゴ Pro W6"/>
            </a:endParaRPr>
          </a:p>
          <a:p>
            <a:pPr eaLnBrk="1" hangingPunct="1"/>
            <a:r>
              <a:rPr lang="en-US" dirty="0" smtClean="0">
                <a:cs typeface="ヒラギノ角ゴ Pro W3"/>
              </a:rPr>
              <a:t>Sadness, anxiety, guilt, anger, mood swings, lack of emotional responsiveness, feelings of helplessness, hopelessness, irritability</a:t>
            </a:r>
          </a:p>
          <a:p>
            <a:pPr eaLnBrk="1" hangingPunct="1"/>
            <a:r>
              <a:rPr lang="en-US" dirty="0" smtClean="0">
                <a:cs typeface="ヒラギノ角ゴ Pro W3"/>
              </a:rPr>
              <a:t>Frequent self-criticism, self-blame, pessimism, impaired memory and concentration, indecisiveness and confusion, tendency to believe others see one in a negative light, thoughts of death and suicide</a:t>
            </a:r>
          </a:p>
        </p:txBody>
      </p:sp>
      <p:pic>
        <p:nvPicPr>
          <p:cNvPr id="4" name="Picture 3" descr="stop sign.psd"/>
          <p:cNvPicPr>
            <a:picLocks noChangeAspect="1"/>
          </p:cNvPicPr>
          <p:nvPr/>
        </p:nvPicPr>
        <p:blipFill>
          <a:blip r:embed="rId3" cstate="print"/>
          <a:stretch>
            <a:fillRect/>
          </a:stretch>
        </p:blipFill>
        <p:spPr>
          <a:xfrm>
            <a:off x="1371600" y="6477000"/>
            <a:ext cx="323088" cy="254508"/>
          </a:xfrm>
          <a:prstGeom prst="rect">
            <a:avLst/>
          </a:prstGeom>
        </p:spPr>
      </p:pic>
      <p:sp>
        <p:nvSpPr>
          <p:cNvPr id="5" name="TextBox 4"/>
          <p:cNvSpPr txBox="1"/>
          <p:nvPr/>
        </p:nvSpPr>
        <p:spPr>
          <a:xfrm>
            <a:off x="8610600" y="6535579"/>
            <a:ext cx="381000" cy="246221"/>
          </a:xfrm>
          <a:prstGeom prst="rect">
            <a:avLst/>
          </a:prstGeom>
          <a:noFill/>
        </p:spPr>
        <p:txBody>
          <a:bodyPr wrap="square" rtlCol="0">
            <a:spAutoFit/>
          </a:bodyPr>
          <a:lstStyle/>
          <a:p>
            <a:r>
              <a:rPr lang="en-US" sz="1000" dirty="0" smtClean="0">
                <a:solidFill>
                  <a:srgbClr val="5E94E4"/>
                </a:solidFill>
              </a:rPr>
              <a:t>20</a:t>
            </a:r>
          </a:p>
        </p:txBody>
      </p:sp>
    </p:spTree>
    <p:extLst>
      <p:ext uri="{BB962C8B-B14F-4D97-AF65-F5344CB8AC3E}">
        <p14:creationId xmlns:p14="http://schemas.microsoft.com/office/powerpoint/2010/main" val="22417874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Autofit/>
          </a:bodyPr>
          <a:lstStyle/>
          <a:p>
            <a:r>
              <a:rPr lang="en-US" sz="2800" b="1" dirty="0" smtClean="0">
                <a:solidFill>
                  <a:srgbClr val="255997"/>
                </a:solidFill>
              </a:rPr>
              <a:t>Recovery from Mental Illness</a:t>
            </a:r>
            <a:endParaRPr lang="en-US" sz="2800" dirty="0" smtClean="0">
              <a:solidFill>
                <a:srgbClr val="255997"/>
              </a:solidFill>
            </a:endParaRPr>
          </a:p>
        </p:txBody>
      </p:sp>
      <p:sp>
        <p:nvSpPr>
          <p:cNvPr id="3" name="Content Placeholder 2"/>
          <p:cNvSpPr>
            <a:spLocks noGrp="1"/>
          </p:cNvSpPr>
          <p:nvPr>
            <p:ph idx="1"/>
          </p:nvPr>
        </p:nvSpPr>
        <p:spPr>
          <a:xfrm>
            <a:off x="457200" y="1600200"/>
            <a:ext cx="6858000" cy="4724400"/>
          </a:xfrm>
        </p:spPr>
        <p:txBody>
          <a:bodyPr>
            <a:normAutofit lnSpcReduction="10000"/>
          </a:bodyPr>
          <a:lstStyle/>
          <a:p>
            <a:pPr marL="0" indent="0">
              <a:buFont typeface="Wingdings 2" pitchFamily="18" charset="2"/>
              <a:buNone/>
              <a:defRPr/>
            </a:pPr>
            <a:r>
              <a:rPr lang="en-US" sz="2800" dirty="0" smtClean="0"/>
              <a:t>“Recovery is the process in which people are able to live, work, learn, and participate fully in their communities.</a:t>
            </a:r>
          </a:p>
          <a:p>
            <a:pPr marL="0" indent="0">
              <a:buFont typeface="Wingdings 2" pitchFamily="18" charset="2"/>
              <a:buNone/>
              <a:defRPr/>
            </a:pPr>
            <a:r>
              <a:rPr lang="en-US" sz="2400" dirty="0" smtClean="0"/>
              <a:t/>
            </a:r>
            <a:br>
              <a:rPr lang="en-US" sz="2400" dirty="0" smtClean="0"/>
            </a:br>
            <a:r>
              <a:rPr lang="en-US" sz="2800" dirty="0" smtClean="0"/>
              <a:t>For some, this is the ability to live a fulfilling and productive life despite a disability. </a:t>
            </a:r>
          </a:p>
          <a:p>
            <a:pPr marL="0" indent="0">
              <a:buFont typeface="Wingdings 2" pitchFamily="18" charset="2"/>
              <a:buNone/>
              <a:defRPr/>
            </a:pPr>
            <a:endParaRPr lang="en-US" sz="2400" dirty="0" smtClean="0"/>
          </a:p>
          <a:p>
            <a:pPr marL="0" indent="0">
              <a:buFont typeface="Wingdings 2" pitchFamily="18" charset="2"/>
              <a:buNone/>
              <a:defRPr/>
            </a:pPr>
            <a:r>
              <a:rPr lang="en-US" sz="2800" dirty="0" smtClean="0"/>
              <a:t>For others, recovery implies the reduction or complete remission of symptoms.” </a:t>
            </a:r>
          </a:p>
          <a:p>
            <a:pPr>
              <a:buFont typeface="Wingdings 2" pitchFamily="18" charset="2"/>
              <a:buNone/>
              <a:defRPr/>
            </a:pPr>
            <a:endParaRPr lang="en-US" sz="1800" dirty="0" smtClean="0"/>
          </a:p>
          <a:p>
            <a:pPr>
              <a:buFont typeface="Wingdings 2" pitchFamily="18" charset="2"/>
              <a:buNone/>
              <a:defRPr/>
            </a:pPr>
            <a:r>
              <a:rPr lang="en-US" sz="1600" dirty="0" smtClean="0"/>
              <a:t>                     - President’s New Freedom Commission on Mental Health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6681" y="141416"/>
            <a:ext cx="990600"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55581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228600"/>
            <a:ext cx="8041440" cy="1442674"/>
          </a:xfrm>
        </p:spPr>
        <p:txBody>
          <a:bodyPr>
            <a:normAutofit/>
          </a:bodyPr>
          <a:lstStyle/>
          <a:p>
            <a:pPr eaLnBrk="1" hangingPunct="1"/>
            <a:r>
              <a:rPr lang="en-US" sz="5400" b="1" i="1" dirty="0" smtClean="0">
                <a:solidFill>
                  <a:srgbClr val="255997"/>
                </a:solidFill>
              </a:rPr>
              <a:t>MHFA</a:t>
            </a:r>
            <a:r>
              <a:rPr lang="en-US" sz="5400" b="1" dirty="0" smtClean="0">
                <a:solidFill>
                  <a:srgbClr val="255997"/>
                </a:solidFill>
              </a:rPr>
              <a:t>  ACTION PLAN</a:t>
            </a:r>
            <a:endParaRPr lang="en-US" sz="5400" dirty="0" smtClean="0">
              <a:solidFill>
                <a:srgbClr val="255997"/>
              </a:solidFill>
            </a:endParaRPr>
          </a:p>
        </p:txBody>
      </p:sp>
      <p:sp>
        <p:nvSpPr>
          <p:cNvPr id="4" name="Content Placeholder 3"/>
          <p:cNvSpPr>
            <a:spLocks noGrp="1"/>
          </p:cNvSpPr>
          <p:nvPr>
            <p:ph sz="half" idx="1"/>
          </p:nvPr>
        </p:nvSpPr>
        <p:spPr>
          <a:xfrm>
            <a:off x="1066800" y="2819400"/>
            <a:ext cx="6724135" cy="3675334"/>
          </a:xfrm>
        </p:spPr>
        <p:txBody>
          <a:bodyPr rtlCol="0">
            <a:normAutofit/>
          </a:bodyPr>
          <a:lstStyle/>
          <a:p>
            <a:pPr marL="514350" indent="-514350" eaLnBrk="1" fontAlgn="auto" hangingPunct="1">
              <a:spcAft>
                <a:spcPts val="0"/>
              </a:spcAft>
              <a:buFont typeface="Arial" pitchFamily="34" charset="0"/>
              <a:buNone/>
              <a:defRPr/>
            </a:pPr>
            <a:r>
              <a:rPr lang="en-US" sz="2200" b="1" dirty="0" smtClean="0">
                <a:solidFill>
                  <a:srgbClr val="00B0F0"/>
                </a:solidFill>
              </a:rPr>
              <a:t>A </a:t>
            </a:r>
            <a:r>
              <a:rPr lang="en-US" b="1" dirty="0" smtClean="0">
                <a:solidFill>
                  <a:srgbClr val="00B0F0"/>
                </a:solidFill>
              </a:rPr>
              <a:t>– </a:t>
            </a:r>
            <a:r>
              <a:rPr lang="en-US" b="1" dirty="0" smtClean="0">
                <a:solidFill>
                  <a:srgbClr val="255997"/>
                </a:solidFill>
              </a:rPr>
              <a:t>Assess for </a:t>
            </a:r>
            <a:r>
              <a:rPr lang="en-US" b="1" dirty="0">
                <a:solidFill>
                  <a:srgbClr val="255997"/>
                </a:solidFill>
              </a:rPr>
              <a:t>r</a:t>
            </a:r>
            <a:r>
              <a:rPr lang="en-US" b="1" dirty="0" smtClean="0">
                <a:solidFill>
                  <a:srgbClr val="255997"/>
                </a:solidFill>
              </a:rPr>
              <a:t>isk of suicide or harm </a:t>
            </a:r>
          </a:p>
          <a:p>
            <a:pPr marL="514350" indent="-514350" eaLnBrk="1" fontAlgn="auto" hangingPunct="1">
              <a:spcAft>
                <a:spcPts val="0"/>
              </a:spcAft>
              <a:buFont typeface="Arial" pitchFamily="34" charset="0"/>
              <a:buNone/>
              <a:defRPr/>
            </a:pPr>
            <a:r>
              <a:rPr lang="en-US" b="1" dirty="0" smtClean="0">
                <a:solidFill>
                  <a:srgbClr val="00B0F0"/>
                </a:solidFill>
              </a:rPr>
              <a:t>L - </a:t>
            </a:r>
            <a:r>
              <a:rPr lang="en-US" b="1" dirty="0" smtClean="0">
                <a:solidFill>
                  <a:srgbClr val="255997"/>
                </a:solidFill>
              </a:rPr>
              <a:t>Listen non-judgmentally </a:t>
            </a:r>
          </a:p>
          <a:p>
            <a:pPr marL="514350" indent="-514350" eaLnBrk="1" fontAlgn="auto" hangingPunct="1">
              <a:spcAft>
                <a:spcPts val="0"/>
              </a:spcAft>
              <a:buFont typeface="Arial" pitchFamily="34" charset="0"/>
              <a:buNone/>
              <a:defRPr/>
            </a:pPr>
            <a:r>
              <a:rPr lang="en-US" b="1" dirty="0" smtClean="0">
                <a:solidFill>
                  <a:srgbClr val="00B0F0"/>
                </a:solidFill>
              </a:rPr>
              <a:t>G - </a:t>
            </a:r>
            <a:r>
              <a:rPr lang="en-US" b="1" dirty="0" smtClean="0">
                <a:solidFill>
                  <a:srgbClr val="255997"/>
                </a:solidFill>
              </a:rPr>
              <a:t>Give reassurance and information </a:t>
            </a:r>
          </a:p>
          <a:p>
            <a:pPr marL="514350" indent="-514350" eaLnBrk="1" fontAlgn="auto" hangingPunct="1">
              <a:spcAft>
                <a:spcPts val="0"/>
              </a:spcAft>
              <a:buFont typeface="Arial" pitchFamily="34" charset="0"/>
              <a:buNone/>
              <a:defRPr/>
            </a:pPr>
            <a:r>
              <a:rPr lang="en-US" b="1" dirty="0" smtClean="0">
                <a:solidFill>
                  <a:srgbClr val="00B0F0"/>
                </a:solidFill>
              </a:rPr>
              <a:t>E – </a:t>
            </a:r>
            <a:r>
              <a:rPr lang="en-US" b="1" dirty="0" smtClean="0">
                <a:solidFill>
                  <a:srgbClr val="255997"/>
                </a:solidFill>
              </a:rPr>
              <a:t>Encourage appropriate </a:t>
            </a:r>
            <a:r>
              <a:rPr lang="en-US" b="1" dirty="0">
                <a:solidFill>
                  <a:srgbClr val="255997"/>
                </a:solidFill>
              </a:rPr>
              <a:t>p</a:t>
            </a:r>
            <a:r>
              <a:rPr lang="en-US" b="1" dirty="0" smtClean="0">
                <a:solidFill>
                  <a:srgbClr val="255997"/>
                </a:solidFill>
              </a:rPr>
              <a:t>rofessional </a:t>
            </a:r>
            <a:r>
              <a:rPr lang="en-US" b="1" dirty="0">
                <a:solidFill>
                  <a:srgbClr val="255997"/>
                </a:solidFill>
              </a:rPr>
              <a:t>h</a:t>
            </a:r>
            <a:r>
              <a:rPr lang="en-US" b="1" dirty="0" smtClean="0">
                <a:solidFill>
                  <a:srgbClr val="255997"/>
                </a:solidFill>
              </a:rPr>
              <a:t>elp </a:t>
            </a:r>
          </a:p>
          <a:p>
            <a:pPr marL="514350" indent="-514350" eaLnBrk="1" fontAlgn="auto" hangingPunct="1">
              <a:spcAft>
                <a:spcPts val="0"/>
              </a:spcAft>
              <a:buFont typeface="Arial" pitchFamily="34" charset="0"/>
              <a:buNone/>
              <a:defRPr/>
            </a:pPr>
            <a:r>
              <a:rPr lang="en-US" b="1" dirty="0" smtClean="0">
                <a:solidFill>
                  <a:srgbClr val="00B0F0"/>
                </a:solidFill>
              </a:rPr>
              <a:t>E - </a:t>
            </a:r>
            <a:r>
              <a:rPr lang="en-US" b="1" dirty="0" smtClean="0">
                <a:solidFill>
                  <a:srgbClr val="255997"/>
                </a:solidFill>
              </a:rPr>
              <a:t>Encourage self-help &amp; other support </a:t>
            </a:r>
            <a:r>
              <a:rPr lang="en-US" b="1" dirty="0">
                <a:solidFill>
                  <a:srgbClr val="255997"/>
                </a:solidFill>
              </a:rPr>
              <a:t>s</a:t>
            </a:r>
            <a:r>
              <a:rPr lang="en-US" b="1" dirty="0" smtClean="0">
                <a:solidFill>
                  <a:srgbClr val="255997"/>
                </a:solidFill>
              </a:rPr>
              <a:t>trategies</a:t>
            </a:r>
          </a:p>
        </p:txBody>
      </p:sp>
      <p:sp>
        <p:nvSpPr>
          <p:cNvPr id="7" name="TextBox 6"/>
          <p:cNvSpPr txBox="1"/>
          <p:nvPr/>
        </p:nvSpPr>
        <p:spPr>
          <a:xfrm>
            <a:off x="304800" y="1676400"/>
            <a:ext cx="7239000" cy="1200329"/>
          </a:xfrm>
          <a:prstGeom prst="rect">
            <a:avLst/>
          </a:prstGeom>
          <a:noFill/>
        </p:spPr>
        <p:txBody>
          <a:bodyPr wrap="square" rtlCol="0">
            <a:spAutoFit/>
          </a:bodyPr>
          <a:lstStyle/>
          <a:p>
            <a:r>
              <a:rPr lang="en-US" sz="2400" b="1" i="1" dirty="0" smtClean="0">
                <a:solidFill>
                  <a:srgbClr val="255997"/>
                </a:solidFill>
                <a:latin typeface="+mn-lt"/>
              </a:rPr>
              <a:t>Mental Health First Aid </a:t>
            </a:r>
            <a:r>
              <a:rPr lang="en-US" sz="2400" dirty="0" smtClean="0">
                <a:solidFill>
                  <a:srgbClr val="255997"/>
                </a:solidFill>
                <a:latin typeface="+mn-lt"/>
              </a:rPr>
              <a:t>teaches a</a:t>
            </a:r>
            <a:r>
              <a:rPr lang="en-US" sz="2400" b="1" dirty="0" smtClean="0">
                <a:solidFill>
                  <a:srgbClr val="255997"/>
                </a:solidFill>
                <a:latin typeface="+mn-lt"/>
              </a:rPr>
              <a:t> five-step </a:t>
            </a:r>
            <a:r>
              <a:rPr lang="en-US" sz="2400" dirty="0" smtClean="0">
                <a:solidFill>
                  <a:srgbClr val="255997"/>
                </a:solidFill>
                <a:latin typeface="+mn-lt"/>
              </a:rPr>
              <a:t>action plan, ALGEE, for individuals to provide help to someone who may be in crisis. </a:t>
            </a:r>
            <a:endParaRPr lang="en-US" sz="2400" dirty="0">
              <a:solidFill>
                <a:srgbClr val="255997"/>
              </a:solidFill>
              <a:latin typeface="+mn-lt"/>
            </a:endParaRPr>
          </a:p>
        </p:txBody>
      </p:sp>
    </p:spTree>
    <p:extLst>
      <p:ext uri="{BB962C8B-B14F-4D97-AF65-F5344CB8AC3E}">
        <p14:creationId xmlns:p14="http://schemas.microsoft.com/office/powerpoint/2010/main" val="1453576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7010400" cy="504825"/>
          </a:xfrm>
        </p:spPr>
        <p:txBody>
          <a:bodyPr/>
          <a:lstStyle/>
          <a:p>
            <a:pPr algn="ctr"/>
            <a:r>
              <a:rPr lang="en-US" dirty="0">
                <a:effectLst>
                  <a:outerShdw blurRad="38100" dist="38100" dir="2700000" algn="tl">
                    <a:srgbClr val="000000">
                      <a:alpha val="43137"/>
                    </a:srgbClr>
                  </a:outerShdw>
                </a:effectLst>
              </a:rPr>
              <a:t>Suicidal Thoughts &amp; </a:t>
            </a:r>
            <a:r>
              <a:rPr lang="en-US" dirty="0" smtClean="0">
                <a:effectLst>
                  <a:outerShdw blurRad="38100" dist="38100" dir="2700000" algn="tl">
                    <a:srgbClr val="000000">
                      <a:alpha val="43137"/>
                    </a:srgbClr>
                  </a:outerShdw>
                </a:effectLst>
              </a:rPr>
              <a:t>Behaviors</a:t>
            </a:r>
            <a:r>
              <a:rPr lang="en-US" dirty="0"/>
              <a:t/>
            </a:r>
            <a:br>
              <a:rPr lang="en-US" dirty="0"/>
            </a:br>
            <a:endParaRPr lang="en-US" dirty="0"/>
          </a:p>
        </p:txBody>
      </p:sp>
      <p:sp>
        <p:nvSpPr>
          <p:cNvPr id="3" name="Content Placeholder 2"/>
          <p:cNvSpPr>
            <a:spLocks noGrp="1"/>
          </p:cNvSpPr>
          <p:nvPr>
            <p:ph idx="1"/>
          </p:nvPr>
        </p:nvSpPr>
        <p:spPr>
          <a:xfrm>
            <a:off x="304800" y="1295400"/>
            <a:ext cx="7086600" cy="4724400"/>
          </a:xfrm>
        </p:spPr>
        <p:txBody>
          <a:bodyPr/>
          <a:lstStyle/>
          <a:p>
            <a:pPr marL="39688" indent="0">
              <a:buNone/>
            </a:pPr>
            <a:r>
              <a:rPr lang="en-US" sz="2400" dirty="0"/>
              <a:t>You have gone to see your friend Dianne whom you have been worried about for a long time. Her outlook on life </a:t>
            </a:r>
            <a:r>
              <a:rPr lang="en-US" sz="2400" dirty="0" smtClean="0"/>
              <a:t>has changed </a:t>
            </a:r>
            <a:r>
              <a:rPr lang="en-US" sz="2400" dirty="0"/>
              <a:t>in recent weeks and she seems to see no future with her in it. She cries constantly and does not have </a:t>
            </a:r>
            <a:r>
              <a:rPr lang="en-US" sz="2400" dirty="0" smtClean="0"/>
              <a:t>the energy </a:t>
            </a:r>
            <a:r>
              <a:rPr lang="en-US" sz="2400" dirty="0"/>
              <a:t>to get up in the morning or to carry out her daily activities. </a:t>
            </a:r>
            <a:endParaRPr lang="en-US" sz="2400" dirty="0" smtClean="0"/>
          </a:p>
          <a:p>
            <a:pPr marL="39688" indent="0">
              <a:buNone/>
            </a:pPr>
            <a:endParaRPr lang="en-US" sz="2400" dirty="0"/>
          </a:p>
          <a:p>
            <a:pPr marL="39688" indent="0">
              <a:buNone/>
            </a:pPr>
            <a:r>
              <a:rPr lang="en-US" sz="2400" dirty="0" smtClean="0"/>
              <a:t>Dianne </a:t>
            </a:r>
            <a:r>
              <a:rPr lang="en-US" sz="2400" dirty="0"/>
              <a:t>has lost a lot of weight and doesn’t </a:t>
            </a:r>
            <a:r>
              <a:rPr lang="en-US" sz="2400" dirty="0" smtClean="0"/>
              <a:t>care about </a:t>
            </a:r>
            <a:r>
              <a:rPr lang="en-US" sz="2400" dirty="0"/>
              <a:t>her appearance. Her house is in chaos and she tells you she cannot cope any more. You are really </a:t>
            </a:r>
            <a:r>
              <a:rPr lang="en-US" sz="2400" dirty="0" smtClean="0"/>
              <a:t>worried about </a:t>
            </a:r>
            <a:r>
              <a:rPr lang="en-US" sz="2400" dirty="0"/>
              <a:t>the situation and her willingness to keep going.</a:t>
            </a:r>
          </a:p>
          <a:p>
            <a:pPr marL="39688" indent="0">
              <a:buNone/>
            </a:pPr>
            <a:endParaRPr lang="en-US" dirty="0"/>
          </a:p>
        </p:txBody>
      </p:sp>
    </p:spTree>
    <p:extLst>
      <p:ext uri="{BB962C8B-B14F-4D97-AF65-F5344CB8AC3E}">
        <p14:creationId xmlns:p14="http://schemas.microsoft.com/office/powerpoint/2010/main" val="854809911"/>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1"/>
          <p:cNvSpPr>
            <a:spLocks noGrp="1" noChangeArrowheads="1"/>
          </p:cNvSpPr>
          <p:nvPr>
            <p:ph type="title"/>
          </p:nvPr>
        </p:nvSpPr>
        <p:spPr>
          <a:xfrm>
            <a:off x="457200" y="1828800"/>
            <a:ext cx="7010400" cy="504825"/>
          </a:xfrm>
        </p:spPr>
        <p:txBody>
          <a:bodyPr rIns="132080"/>
          <a:lstStyle/>
          <a:p>
            <a:pPr indent="0"/>
            <a:r>
              <a:rPr lang="en-US" dirty="0" smtClean="0">
                <a:effectLst>
                  <a:outerShdw blurRad="38100" dist="38100" dir="2700000" algn="tl">
                    <a:srgbClr val="000000">
                      <a:alpha val="43137"/>
                    </a:srgbClr>
                  </a:outerShdw>
                </a:effectLst>
              </a:rPr>
              <a:t>Depression &amp; Anxiety Scenario</a:t>
            </a:r>
            <a:br>
              <a:rPr lang="en-US" dirty="0" smtClean="0">
                <a:effectLst>
                  <a:outerShdw blurRad="38100" dist="38100" dir="2700000" algn="tl">
                    <a:srgbClr val="000000">
                      <a:alpha val="43137"/>
                    </a:srgbClr>
                  </a:outerShdw>
                </a:effectLst>
              </a:rPr>
            </a:br>
            <a:r>
              <a:rPr lang="en-US" dirty="0"/>
              <a:t/>
            </a:r>
            <a:br>
              <a:rPr lang="en-US" dirty="0"/>
            </a:br>
            <a:endParaRPr lang="en-US" b="1" dirty="0" smtClean="0">
              <a:effectLst>
                <a:outerShdw blurRad="38100" dist="38100" dir="2700000" algn="tl">
                  <a:srgbClr val="000000">
                    <a:alpha val="43137"/>
                  </a:srgbClr>
                </a:outerShdw>
              </a:effectLst>
              <a:ea typeface="ヒラギノ角ゴ Pro W6" charset="-128"/>
            </a:endParaRPr>
          </a:p>
        </p:txBody>
      </p:sp>
      <p:sp>
        <p:nvSpPr>
          <p:cNvPr id="2" name="Rectangle 2"/>
          <p:cNvSpPr>
            <a:spLocks noGrp="1" noChangeArrowheads="1"/>
          </p:cNvSpPr>
          <p:nvPr>
            <p:ph idx="1"/>
          </p:nvPr>
        </p:nvSpPr>
        <p:spPr/>
        <p:txBody>
          <a:bodyPr rIns="132080"/>
          <a:lstStyle/>
          <a:p>
            <a:pPr lvl="0" algn="ctr">
              <a:buNone/>
            </a:pPr>
            <a:endParaRPr lang="en-US" sz="3200" dirty="0" smtClean="0"/>
          </a:p>
          <a:p>
            <a:pPr lvl="0" algn="ctr">
              <a:buNone/>
            </a:pPr>
            <a:endParaRPr lang="en-US" sz="3200" dirty="0"/>
          </a:p>
          <a:p>
            <a:pPr lvl="0" algn="ctr">
              <a:buNone/>
            </a:pPr>
            <a:r>
              <a:rPr lang="en-US" sz="3200" dirty="0" smtClean="0"/>
              <a:t> </a:t>
            </a:r>
          </a:p>
        </p:txBody>
      </p:sp>
      <p:sp>
        <p:nvSpPr>
          <p:cNvPr id="3" name="TextBox 2"/>
          <p:cNvSpPr txBox="1"/>
          <p:nvPr/>
        </p:nvSpPr>
        <p:spPr>
          <a:xfrm>
            <a:off x="152400" y="1600200"/>
            <a:ext cx="7467600" cy="4154984"/>
          </a:xfrm>
          <a:prstGeom prst="rect">
            <a:avLst/>
          </a:prstGeom>
          <a:noFill/>
        </p:spPr>
        <p:txBody>
          <a:bodyPr wrap="square" rtlCol="0">
            <a:spAutoFit/>
          </a:bodyPr>
          <a:lstStyle/>
          <a:p>
            <a:r>
              <a:rPr lang="en-US" sz="2400" dirty="0" smtClean="0">
                <a:latin typeface="Calibri" panose="020F0502020204030204" pitchFamily="34" charset="0"/>
              </a:rPr>
              <a:t>My </a:t>
            </a:r>
            <a:r>
              <a:rPr lang="en-US" sz="2400" dirty="0">
                <a:latin typeface="Calibri" panose="020F0502020204030204" pitchFamily="34" charset="0"/>
              </a:rPr>
              <a:t>57 year old mother died after a short illness last June. She was a wonderful mother and my 66 year old father</a:t>
            </a:r>
          </a:p>
          <a:p>
            <a:r>
              <a:rPr lang="en-US" sz="2400" dirty="0">
                <a:latin typeface="Calibri" panose="020F0502020204030204" pitchFamily="34" charset="0"/>
              </a:rPr>
              <a:t>adored her. They had been married for 38 years. He is finding it extremely difficult to cope without her. To make</a:t>
            </a:r>
          </a:p>
          <a:p>
            <a:r>
              <a:rPr lang="en-US" sz="2400" dirty="0">
                <a:latin typeface="Calibri" panose="020F0502020204030204" pitchFamily="34" charset="0"/>
              </a:rPr>
              <a:t>matters worse, he retired just two months before she died and is at a loss to fill his days</a:t>
            </a:r>
            <a:r>
              <a:rPr lang="en-US" sz="2400" dirty="0" smtClean="0">
                <a:latin typeface="Calibri" panose="020F0502020204030204" pitchFamily="34" charset="0"/>
              </a:rPr>
              <a:t>.</a:t>
            </a:r>
          </a:p>
          <a:p>
            <a:endParaRPr lang="en-US" sz="2400" dirty="0">
              <a:latin typeface="Calibri" panose="020F0502020204030204" pitchFamily="34" charset="0"/>
            </a:endParaRPr>
          </a:p>
          <a:p>
            <a:r>
              <a:rPr lang="en-US" sz="2400" dirty="0">
                <a:latin typeface="Calibri" panose="020F0502020204030204" pitchFamily="34" charset="0"/>
              </a:rPr>
              <a:t>He is disorganized and has not established any pattern in his life. I invite him for meals and outings, but he is</a:t>
            </a:r>
          </a:p>
          <a:p>
            <a:r>
              <a:rPr lang="en-US" sz="2400" dirty="0">
                <a:latin typeface="Calibri" panose="020F0502020204030204" pitchFamily="34" charset="0"/>
              </a:rPr>
              <a:t>detached and depressed. He doesn’t seem to be part of the world any more.</a:t>
            </a:r>
            <a:r>
              <a:rPr lang="en-US" sz="2000" dirty="0">
                <a:latin typeface="Calibri" panose="020F0502020204030204" pitchFamily="34" charset="0"/>
              </a:rPr>
              <a:t> </a:t>
            </a:r>
            <a:endParaRPr lang="en-US" sz="2000" b="1" dirty="0">
              <a:latin typeface="Calibri" panose="020F0502020204030204" pitchFamily="34" charset="0"/>
            </a:endParaRPr>
          </a:p>
        </p:txBody>
      </p:sp>
    </p:spTree>
    <p:extLst>
      <p:ext uri="{BB962C8B-B14F-4D97-AF65-F5344CB8AC3E}">
        <p14:creationId xmlns:p14="http://schemas.microsoft.com/office/powerpoint/2010/main" val="2510998648"/>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7775"/>
            <a:ext cx="7010400" cy="504825"/>
          </a:xfrm>
        </p:spPr>
        <p:txBody>
          <a:bodyPr/>
          <a:lstStyle/>
          <a:p>
            <a:r>
              <a:rPr lang="en-US" dirty="0">
                <a:effectLst>
                  <a:outerShdw blurRad="38100" dist="38100" dir="2700000" algn="tl">
                    <a:srgbClr val="000000">
                      <a:alpha val="43137"/>
                    </a:srgbClr>
                  </a:outerShdw>
                </a:effectLst>
              </a:rPr>
              <a:t>Depression &amp; Anxiety </a:t>
            </a:r>
            <a:r>
              <a:rPr lang="en-US" dirty="0" smtClean="0">
                <a:effectLst>
                  <a:outerShdw blurRad="38100" dist="38100" dir="2700000" algn="tl">
                    <a:srgbClr val="000000">
                      <a:alpha val="43137"/>
                    </a:srgbClr>
                  </a:outerShdw>
                </a:effectLst>
              </a:rPr>
              <a:t>Scenario Contd</a:t>
            </a:r>
            <a:r>
              <a:rPr lang="en-US" dirty="0">
                <a:effectLst>
                  <a:outerShdw blurRad="38100" dist="38100" dir="2700000" algn="tl">
                    <a:srgbClr val="000000">
                      <a:alpha val="43137"/>
                    </a:srgbClr>
                  </a:outerShdw>
                </a:effectLst>
              </a:rPr>
              <a:t>.</a:t>
            </a:r>
            <a:endParaRPr lang="en-US" dirty="0"/>
          </a:p>
        </p:txBody>
      </p:sp>
      <p:sp>
        <p:nvSpPr>
          <p:cNvPr id="3" name="Content Placeholder 2"/>
          <p:cNvSpPr>
            <a:spLocks noGrp="1"/>
          </p:cNvSpPr>
          <p:nvPr>
            <p:ph idx="1"/>
          </p:nvPr>
        </p:nvSpPr>
        <p:spPr>
          <a:xfrm>
            <a:off x="228600" y="1752600"/>
            <a:ext cx="6858000" cy="4724400"/>
          </a:xfrm>
        </p:spPr>
        <p:txBody>
          <a:bodyPr/>
          <a:lstStyle/>
          <a:p>
            <a:pPr marL="39688" indent="0">
              <a:buNone/>
            </a:pPr>
            <a:r>
              <a:rPr lang="en-US" sz="2400" dirty="0"/>
              <a:t>I am terribly worried about him. </a:t>
            </a:r>
            <a:r>
              <a:rPr lang="en-US" sz="2400" dirty="0" smtClean="0"/>
              <a:t>How long </a:t>
            </a:r>
            <a:r>
              <a:rPr lang="en-US" sz="2400" dirty="0"/>
              <a:t>will he be like this? I am 34 and have small children. I thought being with the children would help him, but it’s </a:t>
            </a:r>
            <a:r>
              <a:rPr lang="en-US" sz="2400" dirty="0" smtClean="0"/>
              <a:t>as though </a:t>
            </a:r>
            <a:r>
              <a:rPr lang="en-US" sz="2400" dirty="0"/>
              <a:t>he doesn’t see or know them. He just sits and stares into space for much of the day. He seems locked </a:t>
            </a:r>
            <a:r>
              <a:rPr lang="en-US" sz="2400" dirty="0" smtClean="0"/>
              <a:t>into his grief.</a:t>
            </a:r>
            <a:endParaRPr lang="en-US" sz="2400" b="1" dirty="0"/>
          </a:p>
          <a:p>
            <a:pPr marL="39688" indent="0">
              <a:buNone/>
            </a:pPr>
            <a:endParaRPr lang="en-US" dirty="0"/>
          </a:p>
        </p:txBody>
      </p:sp>
    </p:spTree>
    <p:extLst>
      <p:ext uri="{BB962C8B-B14F-4D97-AF65-F5344CB8AC3E}">
        <p14:creationId xmlns:p14="http://schemas.microsoft.com/office/powerpoint/2010/main" val="337422563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4"/>
          <p:cNvPicPr>
            <a:picLocks noChangeAspect="1"/>
          </p:cNvPicPr>
          <p:nvPr/>
        </p:nvPicPr>
        <p:blipFill>
          <a:blip r:embed="rId2" cstate="print">
            <a:extLst>
              <a:ext uri="{28A0092B-C50C-407E-A947-70E740481C1C}">
                <a14:useLocalDpi xmlns:a14="http://schemas.microsoft.com/office/drawing/2010/main" val="0"/>
              </a:ext>
            </a:extLst>
          </a:blip>
          <a:srcRect l="7765" r="2849" b="11626"/>
          <a:stretch>
            <a:fillRect/>
          </a:stretch>
        </p:blipFill>
        <p:spPr bwMode="auto">
          <a:xfrm>
            <a:off x="152400" y="762000"/>
            <a:ext cx="2994025"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3"/>
          <p:cNvSpPr txBox="1">
            <a:spLocks noChangeArrowheads="1"/>
          </p:cNvSpPr>
          <p:nvPr/>
        </p:nvSpPr>
        <p:spPr bwMode="auto">
          <a:xfrm>
            <a:off x="511175" y="3224213"/>
            <a:ext cx="5349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fontAlgn="base" hangingPunct="1">
              <a:spcBef>
                <a:spcPts val="475"/>
              </a:spcBef>
              <a:spcAft>
                <a:spcPct val="0"/>
              </a:spcAft>
              <a:buClr>
                <a:srgbClr val="609BCD"/>
              </a:buClr>
              <a:buSzPct val="110000"/>
            </a:pPr>
            <a:endParaRPr lang="en-US" sz="800" dirty="0">
              <a:solidFill>
                <a:srgbClr val="000000"/>
              </a:solidFill>
              <a:latin typeface="Arial" pitchFamily="34" charset="0"/>
              <a:cs typeface="Arial" pitchFamily="34" charset="0"/>
            </a:endParaRPr>
          </a:p>
        </p:txBody>
      </p:sp>
      <p:sp>
        <p:nvSpPr>
          <p:cNvPr id="8" name="Rectangle 7"/>
          <p:cNvSpPr>
            <a:spLocks noChangeArrowheads="1"/>
          </p:cNvSpPr>
          <p:nvPr/>
        </p:nvSpPr>
        <p:spPr bwMode="auto">
          <a:xfrm>
            <a:off x="3429000" y="1219200"/>
            <a:ext cx="4114800" cy="2601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457200" indent="-457200" fontAlgn="base">
              <a:spcBef>
                <a:spcPts val="475"/>
              </a:spcBef>
              <a:spcAft>
                <a:spcPct val="0"/>
              </a:spcAft>
              <a:buClr>
                <a:srgbClr val="5A98E6"/>
              </a:buClr>
              <a:buSzPct val="110000"/>
              <a:buFont typeface="Arial" pitchFamily="34" charset="0"/>
              <a:buChar char="•"/>
              <a:defRPr/>
            </a:pPr>
            <a:r>
              <a:rPr lang="en-US" sz="2000" b="1" dirty="0">
                <a:solidFill>
                  <a:srgbClr val="000000"/>
                </a:solidFill>
                <a:cs typeface="Arial" pitchFamily="34" charset="0"/>
              </a:rPr>
              <a:t>More than </a:t>
            </a:r>
            <a:r>
              <a:rPr lang="en-US" sz="2000" b="1" dirty="0" smtClean="0">
                <a:solidFill>
                  <a:srgbClr val="000000"/>
                </a:solidFill>
                <a:cs typeface="Arial" pitchFamily="34" charset="0"/>
              </a:rPr>
              <a:t>150,000 </a:t>
            </a:r>
            <a:r>
              <a:rPr lang="en-US" sz="2000" b="1" dirty="0">
                <a:solidFill>
                  <a:srgbClr val="000000"/>
                </a:solidFill>
                <a:cs typeface="Arial" pitchFamily="34" charset="0"/>
              </a:rPr>
              <a:t>trained</a:t>
            </a:r>
          </a:p>
          <a:p>
            <a:pPr marL="457200" indent="-457200" fontAlgn="base">
              <a:spcBef>
                <a:spcPts val="475"/>
              </a:spcBef>
              <a:spcAft>
                <a:spcPct val="0"/>
              </a:spcAft>
              <a:buClr>
                <a:srgbClr val="5A98E6"/>
              </a:buClr>
              <a:buSzPct val="110000"/>
              <a:buFont typeface="Arial" pitchFamily="34" charset="0"/>
              <a:buChar char="•"/>
              <a:defRPr/>
            </a:pPr>
            <a:r>
              <a:rPr lang="en-US" sz="2000" b="1" dirty="0" smtClean="0">
                <a:solidFill>
                  <a:srgbClr val="000000"/>
                </a:solidFill>
                <a:cs typeface="Arial" pitchFamily="34" charset="0"/>
              </a:rPr>
              <a:t>4,000</a:t>
            </a:r>
            <a:r>
              <a:rPr lang="en-US" sz="2000" b="1" dirty="0">
                <a:solidFill>
                  <a:srgbClr val="000000"/>
                </a:solidFill>
                <a:cs typeface="Arial" pitchFamily="34" charset="0"/>
              </a:rPr>
              <a:t>+ instructors</a:t>
            </a:r>
          </a:p>
          <a:p>
            <a:pPr marL="457200" indent="-457200" fontAlgn="base">
              <a:spcBef>
                <a:spcPts val="475"/>
              </a:spcBef>
              <a:spcAft>
                <a:spcPct val="0"/>
              </a:spcAft>
              <a:buClr>
                <a:srgbClr val="5A98E6"/>
              </a:buClr>
              <a:buSzPct val="110000"/>
              <a:buFont typeface="Arial" pitchFamily="34" charset="0"/>
              <a:buChar char="•"/>
              <a:defRPr/>
            </a:pPr>
            <a:r>
              <a:rPr lang="en-US" sz="2000" b="1" dirty="0">
                <a:solidFill>
                  <a:srgbClr val="000000"/>
                </a:solidFill>
                <a:cs typeface="Arial" pitchFamily="34" charset="0"/>
              </a:rPr>
              <a:t>National policy and media attention</a:t>
            </a:r>
          </a:p>
          <a:p>
            <a:pPr marL="457200" indent="-457200" fontAlgn="base">
              <a:spcBef>
                <a:spcPts val="475"/>
              </a:spcBef>
              <a:spcAft>
                <a:spcPct val="0"/>
              </a:spcAft>
              <a:buClr>
                <a:srgbClr val="5A98E6"/>
              </a:buClr>
              <a:buSzPct val="110000"/>
              <a:buFont typeface="Arial" pitchFamily="34" charset="0"/>
              <a:buChar char="•"/>
              <a:defRPr/>
            </a:pPr>
            <a:r>
              <a:rPr lang="en-US" sz="2000" b="1" dirty="0">
                <a:solidFill>
                  <a:srgbClr val="000000"/>
                </a:solidFill>
                <a:cs typeface="Arial" pitchFamily="34" charset="0"/>
              </a:rPr>
              <a:t>Partnership with Maryland and Missouri State Governments</a:t>
            </a:r>
          </a:p>
        </p:txBody>
      </p:sp>
      <p:pic>
        <p:nvPicPr>
          <p:cNvPr id="9223" name="Picture 12"/>
          <p:cNvPicPr>
            <a:picLocks noChangeAspect="1"/>
          </p:cNvPicPr>
          <p:nvPr/>
        </p:nvPicPr>
        <p:blipFill>
          <a:blip r:embed="rId3" cstate="print">
            <a:extLst>
              <a:ext uri="{28A0092B-C50C-407E-A947-70E740481C1C}">
                <a14:useLocalDpi xmlns:a14="http://schemas.microsoft.com/office/drawing/2010/main" val="0"/>
              </a:ext>
            </a:extLst>
          </a:blip>
          <a:srcRect l="4527" r="6133" b="12131"/>
          <a:stretch>
            <a:fillRect/>
          </a:stretch>
        </p:blipFill>
        <p:spPr bwMode="auto">
          <a:xfrm>
            <a:off x="152400" y="2514600"/>
            <a:ext cx="2994025" cy="22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3"/>
          <p:cNvPicPr>
            <a:picLocks noChangeAspect="1"/>
          </p:cNvPicPr>
          <p:nvPr/>
        </p:nvPicPr>
        <p:blipFill>
          <a:blip r:embed="rId4" cstate="print">
            <a:extLst>
              <a:ext uri="{28A0092B-C50C-407E-A947-70E740481C1C}">
                <a14:useLocalDpi xmlns:a14="http://schemas.microsoft.com/office/drawing/2010/main" val="0"/>
              </a:ext>
            </a:extLst>
          </a:blip>
          <a:srcRect l="6276" r="14226" b="24194"/>
          <a:stretch>
            <a:fillRect/>
          </a:stretch>
        </p:blipFill>
        <p:spPr bwMode="auto">
          <a:xfrm>
            <a:off x="152400" y="4343400"/>
            <a:ext cx="3030538"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600" y="3810000"/>
            <a:ext cx="3352800" cy="251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6978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7775"/>
            <a:ext cx="7010400" cy="504825"/>
          </a:xfrm>
        </p:spPr>
        <p:txBody>
          <a:bodyPr/>
          <a:lstStyle/>
          <a:p>
            <a:r>
              <a:rPr lang="en-US" dirty="0"/>
              <a:t> </a:t>
            </a:r>
            <a:br>
              <a:rPr lang="en-US" dirty="0"/>
            </a:br>
            <a:r>
              <a:rPr lang="en-US" dirty="0">
                <a:effectLst>
                  <a:outerShdw blurRad="38100" dist="38100" dir="2700000" algn="tl">
                    <a:srgbClr val="000000">
                      <a:alpha val="43137"/>
                    </a:srgbClr>
                  </a:outerShdw>
                </a:effectLst>
              </a:rPr>
              <a:t>Panic Attack Scenarios</a:t>
            </a:r>
            <a:r>
              <a:rPr lang="en-US" dirty="0"/>
              <a:t/>
            </a:r>
            <a:br>
              <a:rPr lang="en-US" dirty="0"/>
            </a:br>
            <a:endParaRPr lang="en-US" dirty="0"/>
          </a:p>
        </p:txBody>
      </p:sp>
      <p:sp>
        <p:nvSpPr>
          <p:cNvPr id="3" name="Content Placeholder 2"/>
          <p:cNvSpPr>
            <a:spLocks noGrp="1"/>
          </p:cNvSpPr>
          <p:nvPr>
            <p:ph idx="1"/>
          </p:nvPr>
        </p:nvSpPr>
        <p:spPr>
          <a:xfrm>
            <a:off x="304800" y="1447800"/>
            <a:ext cx="6858000" cy="4724400"/>
          </a:xfrm>
        </p:spPr>
        <p:txBody>
          <a:bodyPr/>
          <a:lstStyle/>
          <a:p>
            <a:pPr marL="39688" indent="0">
              <a:buNone/>
            </a:pPr>
            <a:r>
              <a:rPr lang="en-US" sz="2400" dirty="0"/>
              <a:t>You are at a shopping mall with your friend Jane when suddenly she starts to look really sick and says </a:t>
            </a:r>
            <a:r>
              <a:rPr lang="en-US" sz="2400" dirty="0" smtClean="0"/>
              <a:t>things are </a:t>
            </a:r>
            <a:r>
              <a:rPr lang="en-US" sz="2400" dirty="0"/>
              <a:t>spinning. Jane’s breathing is increasing and it sounds like she is struggling to catch her breath. </a:t>
            </a:r>
          </a:p>
          <a:p>
            <a:pPr marL="39688" indent="0">
              <a:buNone/>
            </a:pPr>
            <a:r>
              <a:rPr lang="en-US" sz="2400" dirty="0" smtClean="0"/>
              <a:t>She starts to </a:t>
            </a:r>
            <a:r>
              <a:rPr lang="en-US" sz="2400" dirty="0"/>
              <a:t>panic and grabs at you, holding her chest. She says she is terrified something bad is about to </a:t>
            </a:r>
            <a:r>
              <a:rPr lang="en-US" sz="2400"/>
              <a:t>happen</a:t>
            </a:r>
            <a:r>
              <a:rPr lang="en-US" sz="2400" smtClean="0"/>
              <a:t>.</a:t>
            </a:r>
            <a:endParaRPr lang="en-US" sz="2400" dirty="0"/>
          </a:p>
          <a:p>
            <a:pPr marL="39688" indent="0">
              <a:buNone/>
            </a:pPr>
            <a:r>
              <a:rPr lang="en-US" sz="2400" dirty="0"/>
              <a:t>You suspect she may be having a heart attack or a panic attack.</a:t>
            </a:r>
          </a:p>
          <a:p>
            <a:pPr marL="39688" indent="0">
              <a:buNone/>
            </a:pPr>
            <a:endParaRPr lang="en-US" dirty="0"/>
          </a:p>
        </p:txBody>
      </p:sp>
    </p:spTree>
    <p:extLst>
      <p:ext uri="{BB962C8B-B14F-4D97-AF65-F5344CB8AC3E}">
        <p14:creationId xmlns:p14="http://schemas.microsoft.com/office/powerpoint/2010/main" val="3073024509"/>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i="1" cap="all" dirty="0">
                <a:solidFill>
                  <a:srgbClr val="255997"/>
                </a:solidFill>
              </a:rPr>
              <a:t>MHFA -How can I get it</a:t>
            </a:r>
            <a:r>
              <a:rPr lang="en-US" sz="3600" cap="all" dirty="0">
                <a:solidFill>
                  <a:srgbClr val="255997"/>
                </a:solidFill>
              </a:rPr>
              <a:t>?</a:t>
            </a:r>
            <a:endParaRPr lang="en-US" sz="3600" cap="all" dirty="0"/>
          </a:p>
        </p:txBody>
      </p:sp>
      <p:sp>
        <p:nvSpPr>
          <p:cNvPr id="5" name="Slide Number Placeholder 4"/>
          <p:cNvSpPr>
            <a:spLocks noGrp="1"/>
          </p:cNvSpPr>
          <p:nvPr>
            <p:ph type="sldNum" sz="quarter" idx="12"/>
          </p:nvPr>
        </p:nvSpPr>
        <p:spPr/>
        <p:txBody>
          <a:bodyPr/>
          <a:lstStyle/>
          <a:p>
            <a:pPr>
              <a:defRPr/>
            </a:pPr>
            <a:fld id="{78448AE2-A694-4341-B12A-78B917E5C926}" type="slidenum">
              <a:rPr lang="en-US" smtClean="0"/>
              <a:pPr>
                <a:defRPr/>
              </a:pPr>
              <a:t>51</a:t>
            </a:fld>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0021" t="-2357" r="20455"/>
          <a:stretch/>
        </p:blipFill>
        <p:spPr>
          <a:xfrm>
            <a:off x="457199" y="1600199"/>
            <a:ext cx="3342925" cy="4311361"/>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0467" r="21325"/>
          <a:stretch/>
        </p:blipFill>
        <p:spPr>
          <a:xfrm>
            <a:off x="3962400" y="1653020"/>
            <a:ext cx="3305070" cy="4258541"/>
          </a:xfrm>
          <a:prstGeom prst="rect">
            <a:avLst/>
          </a:prstGeom>
        </p:spPr>
      </p:pic>
    </p:spTree>
    <p:extLst>
      <p:ext uri="{BB962C8B-B14F-4D97-AF65-F5344CB8AC3E}">
        <p14:creationId xmlns:p14="http://schemas.microsoft.com/office/powerpoint/2010/main" val="12131337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51280" y="381000"/>
            <a:ext cx="8041440" cy="1442674"/>
          </a:xfrm>
        </p:spPr>
        <p:txBody>
          <a:bodyPr>
            <a:normAutofit/>
          </a:bodyPr>
          <a:lstStyle/>
          <a:p>
            <a:pPr eaLnBrk="1" hangingPunct="1"/>
            <a:r>
              <a:rPr lang="en-US" sz="3600" b="1" i="1" cap="all" dirty="0" smtClean="0">
                <a:solidFill>
                  <a:srgbClr val="255997"/>
                </a:solidFill>
                <a:effectLst>
                  <a:outerShdw blurRad="38100" dist="38100" dir="2700000" algn="tl">
                    <a:srgbClr val="000000">
                      <a:alpha val="43137"/>
                    </a:srgbClr>
                  </a:outerShdw>
                </a:effectLst>
              </a:rPr>
              <a:t>MHFA -How can I get it</a:t>
            </a:r>
            <a:r>
              <a:rPr lang="en-US" sz="3600" b="1" cap="all" dirty="0" smtClean="0">
                <a:solidFill>
                  <a:srgbClr val="255997"/>
                </a:solidFill>
                <a:effectLst>
                  <a:outerShdw blurRad="38100" dist="38100" dir="2700000" algn="tl">
                    <a:srgbClr val="000000">
                      <a:alpha val="43137"/>
                    </a:srgbClr>
                  </a:outerShdw>
                </a:effectLst>
              </a:rPr>
              <a:t>?</a:t>
            </a:r>
          </a:p>
        </p:txBody>
      </p:sp>
      <p:sp>
        <p:nvSpPr>
          <p:cNvPr id="28675" name="Content Placeholder 2"/>
          <p:cNvSpPr>
            <a:spLocks noGrp="1"/>
          </p:cNvSpPr>
          <p:nvPr>
            <p:ph sz="half" idx="1"/>
          </p:nvPr>
        </p:nvSpPr>
        <p:spPr>
          <a:xfrm>
            <a:off x="381000" y="1981200"/>
            <a:ext cx="3886200" cy="3950208"/>
          </a:xfrm>
        </p:spPr>
        <p:txBody>
          <a:bodyPr>
            <a:normAutofit lnSpcReduction="10000"/>
          </a:bodyPr>
          <a:lstStyle/>
          <a:p>
            <a:pPr eaLnBrk="1" hangingPunct="1"/>
            <a:r>
              <a:rPr lang="en-US" sz="3200" i="1" dirty="0" smtClean="0">
                <a:solidFill>
                  <a:srgbClr val="255997"/>
                </a:solidFill>
              </a:rPr>
              <a:t>12 or 8  Hour MHFA course</a:t>
            </a:r>
          </a:p>
          <a:p>
            <a:pPr lvl="1"/>
            <a:r>
              <a:rPr lang="en-US" sz="3000" i="1" dirty="0" smtClean="0">
                <a:solidFill>
                  <a:srgbClr val="255997"/>
                </a:solidFill>
              </a:rPr>
              <a:t>Contact an instructor</a:t>
            </a:r>
            <a:endParaRPr lang="en-US" sz="2800" i="1" dirty="0" smtClean="0">
              <a:solidFill>
                <a:srgbClr val="255997"/>
              </a:solidFill>
            </a:endParaRPr>
          </a:p>
          <a:p>
            <a:pPr lvl="1"/>
            <a:r>
              <a:rPr lang="en-US" sz="3000" i="1" dirty="0" smtClean="0">
                <a:solidFill>
                  <a:srgbClr val="255997"/>
                </a:solidFill>
              </a:rPr>
              <a:t>Move forward</a:t>
            </a:r>
          </a:p>
          <a:p>
            <a:pPr lvl="1"/>
            <a:r>
              <a:rPr lang="en-US" sz="3000" i="1" dirty="0" smtClean="0">
                <a:solidFill>
                  <a:srgbClr val="255997"/>
                </a:solidFill>
              </a:rPr>
              <a:t>Practice what has been learned</a:t>
            </a:r>
          </a:p>
          <a:p>
            <a:pPr eaLnBrk="1" hangingPunct="1"/>
            <a:endParaRPr lang="en-US" dirty="0" smtClean="0"/>
          </a:p>
        </p:txBody>
      </p:sp>
      <p:pic>
        <p:nvPicPr>
          <p:cNvPr id="5121" name="Picture 1"/>
          <p:cNvPicPr>
            <a:picLocks noChangeAspect="1" noChangeArrowheads="1"/>
          </p:cNvPicPr>
          <p:nvPr/>
        </p:nvPicPr>
        <p:blipFill>
          <a:blip r:embed="rId3" cstate="print"/>
          <a:srcRect/>
          <a:stretch>
            <a:fillRect/>
          </a:stretch>
        </p:blipFill>
        <p:spPr bwMode="auto">
          <a:xfrm>
            <a:off x="4419600" y="2286000"/>
            <a:ext cx="4191000" cy="3143464"/>
          </a:xfrm>
          <a:prstGeom prst="rect">
            <a:avLst/>
          </a:prstGeom>
          <a:noFill/>
          <a:ln w="9525">
            <a:noFill/>
            <a:miter lim="800000"/>
            <a:headEnd/>
            <a:tailEnd/>
          </a:ln>
          <a:effectLst/>
        </p:spPr>
      </p:pic>
    </p:spTree>
    <p:extLst>
      <p:ext uri="{BB962C8B-B14F-4D97-AF65-F5344CB8AC3E}">
        <p14:creationId xmlns:p14="http://schemas.microsoft.com/office/powerpoint/2010/main" val="14026900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7010400" cy="504825"/>
          </a:xfrm>
        </p:spPr>
        <p:txBody>
          <a:bodyPr/>
          <a:lstStyle/>
          <a:p>
            <a:pPr algn="ctr"/>
            <a:r>
              <a:rPr lang="en-US" sz="3600" cap="all" dirty="0" smtClean="0">
                <a:effectLst>
                  <a:outerShdw blurRad="38100" dist="38100" dir="2700000" algn="tl">
                    <a:srgbClr val="000000">
                      <a:alpha val="43137"/>
                    </a:srgbClr>
                  </a:outerShdw>
                </a:effectLst>
              </a:rPr>
              <a:t>MHFA Training Rates</a:t>
            </a:r>
            <a:endParaRPr lang="en-US" sz="3600" cap="all"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pPr>
              <a:defRPr/>
            </a:pPr>
            <a:fld id="{78448AE2-A694-4341-B12A-78B917E5C926}" type="slidenum">
              <a:rPr lang="en-US" smtClean="0"/>
              <a:pPr>
                <a:defRPr/>
              </a:pPr>
              <a:t>53</a:t>
            </a:fld>
            <a:endParaRPr lang="en-US" dirty="0"/>
          </a:p>
        </p:txBody>
      </p:sp>
      <p:sp>
        <p:nvSpPr>
          <p:cNvPr id="8" name="Content Placeholder 7"/>
          <p:cNvSpPr>
            <a:spLocks noGrp="1"/>
          </p:cNvSpPr>
          <p:nvPr>
            <p:ph sz="half" idx="1"/>
          </p:nvPr>
        </p:nvSpPr>
        <p:spPr>
          <a:xfrm>
            <a:off x="304800" y="1646237"/>
            <a:ext cx="4038600" cy="4525963"/>
          </a:xfrm>
        </p:spPr>
        <p:txBody>
          <a:bodyPr/>
          <a:lstStyle/>
          <a:p>
            <a:endParaRPr lang="en-US" dirty="0"/>
          </a:p>
        </p:txBody>
      </p:sp>
      <p:sp>
        <p:nvSpPr>
          <p:cNvPr id="10" name="Content Placeholder 9"/>
          <p:cNvSpPr>
            <a:spLocks noGrp="1"/>
          </p:cNvSpPr>
          <p:nvPr>
            <p:ph sz="half" idx="2"/>
          </p:nvPr>
        </p:nvSpPr>
        <p:spPr>
          <a:xfrm>
            <a:off x="4495800" y="1646237"/>
            <a:ext cx="4038600" cy="4525963"/>
          </a:xfrm>
        </p:spPr>
        <p:txBody>
          <a:bodyPr/>
          <a:lstStyle/>
          <a:p>
            <a:endParaRPr lang="en-US" dirty="0"/>
          </a:p>
        </p:txBody>
      </p:sp>
    </p:spTree>
    <p:extLst>
      <p:ext uri="{BB962C8B-B14F-4D97-AF65-F5344CB8AC3E}">
        <p14:creationId xmlns:p14="http://schemas.microsoft.com/office/powerpoint/2010/main" val="1123179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Health First Aid USA</a:t>
            </a:r>
          </a:p>
        </p:txBody>
      </p:sp>
      <p:sp>
        <p:nvSpPr>
          <p:cNvPr id="3" name="Content Placeholder 2"/>
          <p:cNvSpPr>
            <a:spLocks noGrp="1"/>
          </p:cNvSpPr>
          <p:nvPr>
            <p:ph idx="1"/>
          </p:nvPr>
        </p:nvSpPr>
        <p:spPr/>
        <p:txBody>
          <a:bodyPr/>
          <a:lstStyle/>
          <a:p>
            <a:pPr marL="39688" indent="0">
              <a:buNone/>
              <a:defRPr/>
            </a:pPr>
            <a:r>
              <a:rPr lang="en-US" sz="1800" b="1" dirty="0" smtClean="0"/>
              <a:t>Contact:</a:t>
            </a:r>
          </a:p>
          <a:p>
            <a:pPr marL="560387" lvl="1" indent="0">
              <a:buNone/>
            </a:pPr>
            <a:endParaRPr lang="en-US" sz="1400" dirty="0"/>
          </a:p>
        </p:txBody>
      </p:sp>
      <p:sp>
        <p:nvSpPr>
          <p:cNvPr id="4" name="Slide Number Placeholder 3"/>
          <p:cNvSpPr>
            <a:spLocks noGrp="1"/>
          </p:cNvSpPr>
          <p:nvPr>
            <p:ph type="sldNum" sz="quarter" idx="10"/>
          </p:nvPr>
        </p:nvSpPr>
        <p:spPr/>
        <p:txBody>
          <a:bodyPr/>
          <a:lstStyle/>
          <a:p>
            <a:pPr>
              <a:defRPr/>
            </a:pPr>
            <a:fld id="{F3A4CE1E-8DEF-46F3-92AC-6F0E0B2A2199}" type="slidenum">
              <a:rPr lang="en-US" smtClean="0"/>
              <a:pPr>
                <a:defRPr/>
              </a:pPr>
              <a:t>54</a:t>
            </a:fld>
            <a:endParaRPr lang="en-US"/>
          </a:p>
        </p:txBody>
      </p:sp>
      <p:pic>
        <p:nvPicPr>
          <p:cNvPr id="7" name="Picture 6" descr="ALGEE Koala"/>
          <p:cNvPicPr>
            <a:picLocks noChangeAspect="1" noChangeArrowheads="1"/>
          </p:cNvPicPr>
          <p:nvPr/>
        </p:nvPicPr>
        <p:blipFill>
          <a:blip r:embed="rId3" cstate="print"/>
          <a:srcRect/>
          <a:stretch>
            <a:fillRect/>
          </a:stretch>
        </p:blipFill>
        <p:spPr bwMode="auto">
          <a:xfrm>
            <a:off x="5562600" y="2286000"/>
            <a:ext cx="1596246" cy="1964610"/>
          </a:xfrm>
          <a:prstGeom prst="rect">
            <a:avLst/>
          </a:prstGeom>
          <a:noFill/>
          <a:ln w="9525">
            <a:noFill/>
            <a:miter lim="800000"/>
            <a:headEnd/>
            <a:tailEnd/>
          </a:ln>
        </p:spPr>
      </p:pic>
    </p:spTree>
    <p:extLst>
      <p:ext uri="{BB962C8B-B14F-4D97-AF65-F5344CB8AC3E}">
        <p14:creationId xmlns:p14="http://schemas.microsoft.com/office/powerpoint/2010/main" val="41662456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duotone>
              <a:prstClr val="black"/>
              <a:srgbClr val="82E0EA">
                <a:tint val="45000"/>
                <a:satMod val="400000"/>
              </a:srgbClr>
            </a:duotone>
            <a:extLst>
              <a:ext uri="{28A0092B-C50C-407E-A947-70E740481C1C}">
                <a14:useLocalDpi xmlns:a14="http://schemas.microsoft.com/office/drawing/2010/main" val="0"/>
              </a:ext>
            </a:extLst>
          </a:blip>
          <a:stretch>
            <a:fillRect/>
          </a:stretch>
        </p:blipFill>
        <p:spPr>
          <a:xfrm>
            <a:off x="1982592" y="5277529"/>
            <a:ext cx="615696" cy="505968"/>
          </a:xfrm>
          <a:prstGeom prst="rect">
            <a:avLst/>
          </a:prstGeom>
        </p:spPr>
      </p:pic>
      <p:grpSp>
        <p:nvGrpSpPr>
          <p:cNvPr id="107" name="Group 106"/>
          <p:cNvGrpSpPr/>
          <p:nvPr/>
        </p:nvGrpSpPr>
        <p:grpSpPr>
          <a:xfrm rot="293058">
            <a:off x="16474" y="829617"/>
            <a:ext cx="1540460" cy="1337247"/>
            <a:chOff x="533400" y="4273550"/>
            <a:chExt cx="1892300" cy="1365250"/>
          </a:xfrm>
          <a:solidFill>
            <a:srgbClr val="99CCFF"/>
          </a:solidFill>
        </p:grpSpPr>
        <p:grpSp>
          <p:nvGrpSpPr>
            <p:cNvPr id="108" name="Gruppe 526"/>
            <p:cNvGrpSpPr>
              <a:grpSpLocks/>
            </p:cNvGrpSpPr>
            <p:nvPr/>
          </p:nvGrpSpPr>
          <p:grpSpPr bwMode="auto">
            <a:xfrm>
              <a:off x="533400" y="4273550"/>
              <a:ext cx="1892300" cy="1365250"/>
              <a:chOff x="836023" y="4350658"/>
              <a:chExt cx="2135777" cy="1542142"/>
            </a:xfrm>
            <a:grpFill/>
          </p:grpSpPr>
          <p:sp>
            <p:nvSpPr>
              <p:cNvPr id="110" name="Rektangel 527"/>
              <p:cNvSpPr>
                <a:spLocks noChangeArrowheads="1"/>
              </p:cNvSpPr>
              <p:nvPr/>
            </p:nvSpPr>
            <p:spPr bwMode="auto">
              <a:xfrm>
                <a:off x="836023" y="4350658"/>
                <a:ext cx="2135777" cy="1542142"/>
              </a:xfrm>
              <a:prstGeom prst="rect">
                <a:avLst/>
              </a:prstGeom>
              <a:noFill/>
              <a:ln w="9525">
                <a:noFill/>
                <a:miter lim="800000"/>
                <a:headEnd/>
                <a:tailEnd/>
              </a:ln>
              <a:effectLst>
                <a:outerShdw blurRad="63500" dist="38100" dir="2700000" algn="tl" rotWithShape="0">
                  <a:srgbClr val="000000">
                    <a:alpha val="39999"/>
                  </a:srgbClr>
                </a:outerShdw>
              </a:effectLst>
            </p:spPr>
            <p:txBody>
              <a:bodyPr anchor="ctr"/>
              <a:lstStyle/>
              <a:p>
                <a:pPr algn="ctr" fontAlgn="auto">
                  <a:spcBef>
                    <a:spcPts val="0"/>
                  </a:spcBef>
                  <a:spcAft>
                    <a:spcPts val="0"/>
                  </a:spcAft>
                  <a:defRPr/>
                </a:pPr>
                <a:endParaRPr lang="da-DK" sz="1000">
                  <a:solidFill>
                    <a:srgbClr val="171717"/>
                  </a:solidFill>
                  <a:latin typeface="Calibri"/>
                </a:endParaRPr>
              </a:p>
            </p:txBody>
          </p:sp>
          <p:sp>
            <p:nvSpPr>
              <p:cNvPr id="111" name="Freeform 2852"/>
              <p:cNvSpPr>
                <a:spLocks/>
              </p:cNvSpPr>
              <p:nvPr/>
            </p:nvSpPr>
            <p:spPr bwMode="auto">
              <a:xfrm>
                <a:off x="1196167" y="4402660"/>
                <a:ext cx="1721880" cy="1474001"/>
              </a:xfrm>
              <a:custGeom>
                <a:avLst/>
                <a:gdLst/>
                <a:ahLst/>
                <a:cxnLst>
                  <a:cxn ang="0">
                    <a:pos x="378" y="680"/>
                  </a:cxn>
                  <a:cxn ang="0">
                    <a:pos x="388" y="714"/>
                  </a:cxn>
                  <a:cxn ang="0">
                    <a:pos x="378" y="746"/>
                  </a:cxn>
                  <a:cxn ang="0">
                    <a:pos x="298" y="842"/>
                  </a:cxn>
                  <a:cxn ang="0">
                    <a:pos x="206" y="908"/>
                  </a:cxn>
                  <a:cxn ang="0">
                    <a:pos x="120" y="948"/>
                  </a:cxn>
                  <a:cxn ang="0">
                    <a:pos x="88" y="964"/>
                  </a:cxn>
                  <a:cxn ang="0">
                    <a:pos x="62" y="976"/>
                  </a:cxn>
                  <a:cxn ang="0">
                    <a:pos x="52" y="986"/>
                  </a:cxn>
                  <a:cxn ang="0">
                    <a:pos x="32" y="984"/>
                  </a:cxn>
                  <a:cxn ang="0">
                    <a:pos x="0" y="958"/>
                  </a:cxn>
                  <a:cxn ang="0">
                    <a:pos x="120" y="888"/>
                  </a:cxn>
                  <a:cxn ang="0">
                    <a:pos x="162" y="868"/>
                  </a:cxn>
                  <a:cxn ang="0">
                    <a:pos x="206" y="842"/>
                  </a:cxn>
                  <a:cxn ang="0">
                    <a:pos x="206" y="842"/>
                  </a:cxn>
                  <a:cxn ang="0">
                    <a:pos x="206" y="866"/>
                  </a:cxn>
                  <a:cxn ang="0">
                    <a:pos x="210" y="878"/>
                  </a:cxn>
                  <a:cxn ang="0">
                    <a:pos x="222" y="858"/>
                  </a:cxn>
                  <a:cxn ang="0">
                    <a:pos x="242" y="798"/>
                  </a:cxn>
                  <a:cxn ang="0">
                    <a:pos x="250" y="788"/>
                  </a:cxn>
                  <a:cxn ang="0">
                    <a:pos x="256" y="810"/>
                  </a:cxn>
                  <a:cxn ang="0">
                    <a:pos x="252" y="792"/>
                  </a:cxn>
                  <a:cxn ang="0">
                    <a:pos x="252" y="750"/>
                  </a:cxn>
                  <a:cxn ang="0">
                    <a:pos x="258" y="740"/>
                  </a:cxn>
                  <a:cxn ang="0">
                    <a:pos x="246" y="710"/>
                  </a:cxn>
                  <a:cxn ang="0">
                    <a:pos x="152" y="722"/>
                  </a:cxn>
                  <a:cxn ang="0">
                    <a:pos x="86" y="646"/>
                  </a:cxn>
                  <a:cxn ang="0">
                    <a:pos x="76" y="654"/>
                  </a:cxn>
                  <a:cxn ang="0">
                    <a:pos x="56" y="654"/>
                  </a:cxn>
                  <a:cxn ang="0">
                    <a:pos x="20" y="580"/>
                  </a:cxn>
                  <a:cxn ang="0">
                    <a:pos x="106" y="474"/>
                  </a:cxn>
                  <a:cxn ang="0">
                    <a:pos x="176" y="408"/>
                  </a:cxn>
                  <a:cxn ang="0">
                    <a:pos x="116" y="414"/>
                  </a:cxn>
                  <a:cxn ang="0">
                    <a:pos x="36" y="368"/>
                  </a:cxn>
                  <a:cxn ang="0">
                    <a:pos x="28" y="324"/>
                  </a:cxn>
                  <a:cxn ang="0">
                    <a:pos x="22" y="310"/>
                  </a:cxn>
                  <a:cxn ang="0">
                    <a:pos x="36" y="288"/>
                  </a:cxn>
                  <a:cxn ang="0">
                    <a:pos x="166" y="302"/>
                  </a:cxn>
                  <a:cxn ang="0">
                    <a:pos x="166" y="238"/>
                  </a:cxn>
                  <a:cxn ang="0">
                    <a:pos x="154" y="250"/>
                  </a:cxn>
                  <a:cxn ang="0">
                    <a:pos x="132" y="236"/>
                  </a:cxn>
                  <a:cxn ang="0">
                    <a:pos x="90" y="156"/>
                  </a:cxn>
                  <a:cxn ang="0">
                    <a:pos x="92" y="168"/>
                  </a:cxn>
                  <a:cxn ang="0">
                    <a:pos x="108" y="162"/>
                  </a:cxn>
                  <a:cxn ang="0">
                    <a:pos x="136" y="122"/>
                  </a:cxn>
                  <a:cxn ang="0">
                    <a:pos x="166" y="66"/>
                  </a:cxn>
                  <a:cxn ang="0">
                    <a:pos x="186" y="42"/>
                  </a:cxn>
                  <a:cxn ang="0">
                    <a:pos x="368" y="20"/>
                  </a:cxn>
                  <a:cxn ang="0">
                    <a:pos x="690" y="358"/>
                  </a:cxn>
                  <a:cxn ang="0">
                    <a:pos x="836" y="610"/>
                  </a:cxn>
                  <a:cxn ang="0">
                    <a:pos x="988" y="690"/>
                  </a:cxn>
                  <a:cxn ang="0">
                    <a:pos x="1028" y="714"/>
                  </a:cxn>
                  <a:cxn ang="0">
                    <a:pos x="1054" y="728"/>
                  </a:cxn>
                  <a:cxn ang="0">
                    <a:pos x="1154" y="786"/>
                  </a:cxn>
                  <a:cxn ang="0">
                    <a:pos x="978" y="756"/>
                  </a:cxn>
                  <a:cxn ang="0">
                    <a:pos x="796" y="646"/>
                  </a:cxn>
                  <a:cxn ang="0">
                    <a:pos x="590" y="610"/>
                  </a:cxn>
                  <a:cxn ang="0">
                    <a:pos x="478" y="696"/>
                  </a:cxn>
                  <a:cxn ang="0">
                    <a:pos x="474" y="596"/>
                  </a:cxn>
                </a:cxnLst>
                <a:rect l="0" t="0" r="r" b="b"/>
                <a:pathLst>
                  <a:path w="1154" h="988">
                    <a:moveTo>
                      <a:pt x="474" y="596"/>
                    </a:moveTo>
                    <a:lnTo>
                      <a:pt x="378" y="680"/>
                    </a:lnTo>
                    <a:lnTo>
                      <a:pt x="378" y="680"/>
                    </a:lnTo>
                    <a:lnTo>
                      <a:pt x="382" y="688"/>
                    </a:lnTo>
                    <a:lnTo>
                      <a:pt x="388" y="704"/>
                    </a:lnTo>
                    <a:lnTo>
                      <a:pt x="388" y="714"/>
                    </a:lnTo>
                    <a:lnTo>
                      <a:pt x="388" y="726"/>
                    </a:lnTo>
                    <a:lnTo>
                      <a:pt x="384" y="736"/>
                    </a:lnTo>
                    <a:lnTo>
                      <a:pt x="378" y="746"/>
                    </a:lnTo>
                    <a:lnTo>
                      <a:pt x="378" y="746"/>
                    </a:lnTo>
                    <a:lnTo>
                      <a:pt x="328" y="796"/>
                    </a:lnTo>
                    <a:lnTo>
                      <a:pt x="298" y="842"/>
                    </a:lnTo>
                    <a:lnTo>
                      <a:pt x="246" y="878"/>
                    </a:lnTo>
                    <a:lnTo>
                      <a:pt x="206" y="908"/>
                    </a:lnTo>
                    <a:lnTo>
                      <a:pt x="206" y="908"/>
                    </a:lnTo>
                    <a:lnTo>
                      <a:pt x="176" y="922"/>
                    </a:lnTo>
                    <a:lnTo>
                      <a:pt x="120" y="948"/>
                    </a:lnTo>
                    <a:lnTo>
                      <a:pt x="120" y="948"/>
                    </a:lnTo>
                    <a:lnTo>
                      <a:pt x="90" y="962"/>
                    </a:lnTo>
                    <a:lnTo>
                      <a:pt x="90" y="962"/>
                    </a:lnTo>
                    <a:lnTo>
                      <a:pt x="88" y="964"/>
                    </a:lnTo>
                    <a:lnTo>
                      <a:pt x="78" y="966"/>
                    </a:lnTo>
                    <a:lnTo>
                      <a:pt x="68" y="972"/>
                    </a:lnTo>
                    <a:lnTo>
                      <a:pt x="62" y="976"/>
                    </a:lnTo>
                    <a:lnTo>
                      <a:pt x="56" y="982"/>
                    </a:lnTo>
                    <a:lnTo>
                      <a:pt x="56" y="982"/>
                    </a:lnTo>
                    <a:lnTo>
                      <a:pt x="52" y="986"/>
                    </a:lnTo>
                    <a:lnTo>
                      <a:pt x="48" y="988"/>
                    </a:lnTo>
                    <a:lnTo>
                      <a:pt x="40" y="988"/>
                    </a:lnTo>
                    <a:lnTo>
                      <a:pt x="32" y="984"/>
                    </a:lnTo>
                    <a:lnTo>
                      <a:pt x="22" y="978"/>
                    </a:lnTo>
                    <a:lnTo>
                      <a:pt x="6" y="964"/>
                    </a:lnTo>
                    <a:lnTo>
                      <a:pt x="0" y="958"/>
                    </a:lnTo>
                    <a:lnTo>
                      <a:pt x="90" y="902"/>
                    </a:lnTo>
                    <a:lnTo>
                      <a:pt x="120" y="888"/>
                    </a:lnTo>
                    <a:lnTo>
                      <a:pt x="120" y="888"/>
                    </a:lnTo>
                    <a:lnTo>
                      <a:pt x="138" y="880"/>
                    </a:lnTo>
                    <a:lnTo>
                      <a:pt x="140" y="880"/>
                    </a:lnTo>
                    <a:lnTo>
                      <a:pt x="162" y="868"/>
                    </a:lnTo>
                    <a:lnTo>
                      <a:pt x="162" y="868"/>
                    </a:lnTo>
                    <a:lnTo>
                      <a:pt x="192" y="850"/>
                    </a:lnTo>
                    <a:lnTo>
                      <a:pt x="206" y="842"/>
                    </a:lnTo>
                    <a:lnTo>
                      <a:pt x="206" y="842"/>
                    </a:lnTo>
                    <a:lnTo>
                      <a:pt x="216" y="836"/>
                    </a:lnTo>
                    <a:lnTo>
                      <a:pt x="206" y="842"/>
                    </a:lnTo>
                    <a:lnTo>
                      <a:pt x="206" y="842"/>
                    </a:lnTo>
                    <a:lnTo>
                      <a:pt x="206" y="854"/>
                    </a:lnTo>
                    <a:lnTo>
                      <a:pt x="206" y="866"/>
                    </a:lnTo>
                    <a:lnTo>
                      <a:pt x="208" y="874"/>
                    </a:lnTo>
                    <a:lnTo>
                      <a:pt x="208" y="876"/>
                    </a:lnTo>
                    <a:lnTo>
                      <a:pt x="210" y="878"/>
                    </a:lnTo>
                    <a:lnTo>
                      <a:pt x="212" y="878"/>
                    </a:lnTo>
                    <a:lnTo>
                      <a:pt x="214" y="874"/>
                    </a:lnTo>
                    <a:lnTo>
                      <a:pt x="222" y="858"/>
                    </a:lnTo>
                    <a:lnTo>
                      <a:pt x="232" y="826"/>
                    </a:lnTo>
                    <a:lnTo>
                      <a:pt x="232" y="826"/>
                    </a:lnTo>
                    <a:lnTo>
                      <a:pt x="242" y="798"/>
                    </a:lnTo>
                    <a:lnTo>
                      <a:pt x="246" y="792"/>
                    </a:lnTo>
                    <a:lnTo>
                      <a:pt x="248" y="788"/>
                    </a:lnTo>
                    <a:lnTo>
                      <a:pt x="250" y="788"/>
                    </a:lnTo>
                    <a:lnTo>
                      <a:pt x="252" y="790"/>
                    </a:lnTo>
                    <a:lnTo>
                      <a:pt x="254" y="800"/>
                    </a:lnTo>
                    <a:lnTo>
                      <a:pt x="256" y="810"/>
                    </a:lnTo>
                    <a:lnTo>
                      <a:pt x="256" y="816"/>
                    </a:lnTo>
                    <a:lnTo>
                      <a:pt x="254" y="812"/>
                    </a:lnTo>
                    <a:lnTo>
                      <a:pt x="252" y="792"/>
                    </a:lnTo>
                    <a:lnTo>
                      <a:pt x="252" y="792"/>
                    </a:lnTo>
                    <a:lnTo>
                      <a:pt x="250" y="766"/>
                    </a:lnTo>
                    <a:lnTo>
                      <a:pt x="252" y="750"/>
                    </a:lnTo>
                    <a:lnTo>
                      <a:pt x="252" y="742"/>
                    </a:lnTo>
                    <a:lnTo>
                      <a:pt x="254" y="738"/>
                    </a:lnTo>
                    <a:lnTo>
                      <a:pt x="258" y="740"/>
                    </a:lnTo>
                    <a:lnTo>
                      <a:pt x="260" y="742"/>
                    </a:lnTo>
                    <a:lnTo>
                      <a:pt x="262" y="746"/>
                    </a:lnTo>
                    <a:lnTo>
                      <a:pt x="246" y="710"/>
                    </a:lnTo>
                    <a:lnTo>
                      <a:pt x="212" y="722"/>
                    </a:lnTo>
                    <a:lnTo>
                      <a:pt x="176" y="732"/>
                    </a:lnTo>
                    <a:lnTo>
                      <a:pt x="152" y="722"/>
                    </a:lnTo>
                    <a:lnTo>
                      <a:pt x="126" y="716"/>
                    </a:lnTo>
                    <a:lnTo>
                      <a:pt x="120" y="670"/>
                    </a:lnTo>
                    <a:lnTo>
                      <a:pt x="86" y="646"/>
                    </a:lnTo>
                    <a:lnTo>
                      <a:pt x="86" y="646"/>
                    </a:lnTo>
                    <a:lnTo>
                      <a:pt x="82" y="650"/>
                    </a:lnTo>
                    <a:lnTo>
                      <a:pt x="76" y="654"/>
                    </a:lnTo>
                    <a:lnTo>
                      <a:pt x="70" y="656"/>
                    </a:lnTo>
                    <a:lnTo>
                      <a:pt x="64" y="658"/>
                    </a:lnTo>
                    <a:lnTo>
                      <a:pt x="56" y="654"/>
                    </a:lnTo>
                    <a:lnTo>
                      <a:pt x="48" y="646"/>
                    </a:lnTo>
                    <a:lnTo>
                      <a:pt x="40" y="630"/>
                    </a:lnTo>
                    <a:lnTo>
                      <a:pt x="20" y="580"/>
                    </a:lnTo>
                    <a:lnTo>
                      <a:pt x="20" y="524"/>
                    </a:lnTo>
                    <a:lnTo>
                      <a:pt x="46" y="490"/>
                    </a:lnTo>
                    <a:lnTo>
                      <a:pt x="106" y="474"/>
                    </a:lnTo>
                    <a:lnTo>
                      <a:pt x="146" y="470"/>
                    </a:lnTo>
                    <a:lnTo>
                      <a:pt x="172" y="434"/>
                    </a:lnTo>
                    <a:lnTo>
                      <a:pt x="176" y="408"/>
                    </a:lnTo>
                    <a:lnTo>
                      <a:pt x="166" y="388"/>
                    </a:lnTo>
                    <a:lnTo>
                      <a:pt x="142" y="414"/>
                    </a:lnTo>
                    <a:lnTo>
                      <a:pt x="116" y="414"/>
                    </a:lnTo>
                    <a:lnTo>
                      <a:pt x="60" y="398"/>
                    </a:lnTo>
                    <a:lnTo>
                      <a:pt x="36" y="368"/>
                    </a:lnTo>
                    <a:lnTo>
                      <a:pt x="36" y="368"/>
                    </a:lnTo>
                    <a:lnTo>
                      <a:pt x="30" y="334"/>
                    </a:lnTo>
                    <a:lnTo>
                      <a:pt x="30" y="334"/>
                    </a:lnTo>
                    <a:lnTo>
                      <a:pt x="28" y="324"/>
                    </a:lnTo>
                    <a:lnTo>
                      <a:pt x="26" y="318"/>
                    </a:lnTo>
                    <a:lnTo>
                      <a:pt x="22" y="312"/>
                    </a:lnTo>
                    <a:lnTo>
                      <a:pt x="22" y="310"/>
                    </a:lnTo>
                    <a:lnTo>
                      <a:pt x="26" y="302"/>
                    </a:lnTo>
                    <a:lnTo>
                      <a:pt x="26" y="302"/>
                    </a:lnTo>
                    <a:lnTo>
                      <a:pt x="36" y="288"/>
                    </a:lnTo>
                    <a:lnTo>
                      <a:pt x="36" y="288"/>
                    </a:lnTo>
                    <a:lnTo>
                      <a:pt x="136" y="282"/>
                    </a:lnTo>
                    <a:lnTo>
                      <a:pt x="166" y="302"/>
                    </a:lnTo>
                    <a:lnTo>
                      <a:pt x="182" y="258"/>
                    </a:lnTo>
                    <a:lnTo>
                      <a:pt x="166" y="238"/>
                    </a:lnTo>
                    <a:lnTo>
                      <a:pt x="166" y="238"/>
                    </a:lnTo>
                    <a:lnTo>
                      <a:pt x="164" y="242"/>
                    </a:lnTo>
                    <a:lnTo>
                      <a:pt x="160" y="248"/>
                    </a:lnTo>
                    <a:lnTo>
                      <a:pt x="154" y="250"/>
                    </a:lnTo>
                    <a:lnTo>
                      <a:pt x="148" y="250"/>
                    </a:lnTo>
                    <a:lnTo>
                      <a:pt x="140" y="246"/>
                    </a:lnTo>
                    <a:lnTo>
                      <a:pt x="132" y="236"/>
                    </a:lnTo>
                    <a:lnTo>
                      <a:pt x="120" y="218"/>
                    </a:lnTo>
                    <a:lnTo>
                      <a:pt x="96" y="188"/>
                    </a:lnTo>
                    <a:lnTo>
                      <a:pt x="90" y="156"/>
                    </a:lnTo>
                    <a:lnTo>
                      <a:pt x="90" y="156"/>
                    </a:lnTo>
                    <a:lnTo>
                      <a:pt x="90" y="162"/>
                    </a:lnTo>
                    <a:lnTo>
                      <a:pt x="92" y="168"/>
                    </a:lnTo>
                    <a:lnTo>
                      <a:pt x="94" y="170"/>
                    </a:lnTo>
                    <a:lnTo>
                      <a:pt x="100" y="168"/>
                    </a:lnTo>
                    <a:lnTo>
                      <a:pt x="108" y="162"/>
                    </a:lnTo>
                    <a:lnTo>
                      <a:pt x="120" y="146"/>
                    </a:lnTo>
                    <a:lnTo>
                      <a:pt x="136" y="122"/>
                    </a:lnTo>
                    <a:lnTo>
                      <a:pt x="136" y="122"/>
                    </a:lnTo>
                    <a:lnTo>
                      <a:pt x="162" y="80"/>
                    </a:lnTo>
                    <a:lnTo>
                      <a:pt x="168" y="66"/>
                    </a:lnTo>
                    <a:lnTo>
                      <a:pt x="166" y="66"/>
                    </a:lnTo>
                    <a:lnTo>
                      <a:pt x="164" y="68"/>
                    </a:lnTo>
                    <a:lnTo>
                      <a:pt x="162" y="72"/>
                    </a:lnTo>
                    <a:lnTo>
                      <a:pt x="186" y="42"/>
                    </a:lnTo>
                    <a:lnTo>
                      <a:pt x="262" y="0"/>
                    </a:lnTo>
                    <a:lnTo>
                      <a:pt x="312" y="16"/>
                    </a:lnTo>
                    <a:lnTo>
                      <a:pt x="368" y="20"/>
                    </a:lnTo>
                    <a:lnTo>
                      <a:pt x="478" y="20"/>
                    </a:lnTo>
                    <a:lnTo>
                      <a:pt x="570" y="20"/>
                    </a:lnTo>
                    <a:lnTo>
                      <a:pt x="690" y="358"/>
                    </a:lnTo>
                    <a:lnTo>
                      <a:pt x="750" y="564"/>
                    </a:lnTo>
                    <a:lnTo>
                      <a:pt x="780" y="590"/>
                    </a:lnTo>
                    <a:lnTo>
                      <a:pt x="836" y="610"/>
                    </a:lnTo>
                    <a:lnTo>
                      <a:pt x="902" y="630"/>
                    </a:lnTo>
                    <a:lnTo>
                      <a:pt x="942" y="666"/>
                    </a:lnTo>
                    <a:lnTo>
                      <a:pt x="988" y="690"/>
                    </a:lnTo>
                    <a:lnTo>
                      <a:pt x="988" y="690"/>
                    </a:lnTo>
                    <a:lnTo>
                      <a:pt x="1010" y="704"/>
                    </a:lnTo>
                    <a:lnTo>
                      <a:pt x="1028" y="714"/>
                    </a:lnTo>
                    <a:lnTo>
                      <a:pt x="1042" y="722"/>
                    </a:lnTo>
                    <a:lnTo>
                      <a:pt x="1042" y="722"/>
                    </a:lnTo>
                    <a:lnTo>
                      <a:pt x="1054" y="728"/>
                    </a:lnTo>
                    <a:lnTo>
                      <a:pt x="1066" y="736"/>
                    </a:lnTo>
                    <a:lnTo>
                      <a:pt x="1078" y="746"/>
                    </a:lnTo>
                    <a:lnTo>
                      <a:pt x="1154" y="786"/>
                    </a:lnTo>
                    <a:lnTo>
                      <a:pt x="1124" y="832"/>
                    </a:lnTo>
                    <a:lnTo>
                      <a:pt x="1072" y="826"/>
                    </a:lnTo>
                    <a:lnTo>
                      <a:pt x="978" y="756"/>
                    </a:lnTo>
                    <a:lnTo>
                      <a:pt x="916" y="710"/>
                    </a:lnTo>
                    <a:lnTo>
                      <a:pt x="866" y="670"/>
                    </a:lnTo>
                    <a:lnTo>
                      <a:pt x="796" y="646"/>
                    </a:lnTo>
                    <a:lnTo>
                      <a:pt x="726" y="620"/>
                    </a:lnTo>
                    <a:lnTo>
                      <a:pt x="664" y="620"/>
                    </a:lnTo>
                    <a:lnTo>
                      <a:pt x="590" y="610"/>
                    </a:lnTo>
                    <a:lnTo>
                      <a:pt x="524" y="620"/>
                    </a:lnTo>
                    <a:lnTo>
                      <a:pt x="504" y="670"/>
                    </a:lnTo>
                    <a:lnTo>
                      <a:pt x="478" y="696"/>
                    </a:lnTo>
                    <a:lnTo>
                      <a:pt x="448" y="686"/>
                    </a:lnTo>
                    <a:lnTo>
                      <a:pt x="454" y="640"/>
                    </a:lnTo>
                    <a:lnTo>
                      <a:pt x="474" y="596"/>
                    </a:lnTo>
                    <a:close/>
                  </a:path>
                </a:pathLst>
              </a:custGeom>
              <a:solidFill>
                <a:schemeClr val="tx2"/>
              </a:solidFill>
              <a:ln w="6350">
                <a:noFill/>
                <a:prstDash val="solid"/>
                <a:round/>
                <a:headEnd/>
                <a:tailEnd/>
              </a:ln>
            </p:spPr>
            <p:txBody>
              <a:bodyPr/>
              <a:lstStyle/>
              <a:p>
                <a:pPr fontAlgn="auto">
                  <a:spcBef>
                    <a:spcPts val="0"/>
                  </a:spcBef>
                  <a:spcAft>
                    <a:spcPts val="0"/>
                  </a:spcAft>
                  <a:defRPr/>
                </a:pPr>
                <a:endParaRPr lang="da-DK" sz="1000">
                  <a:solidFill>
                    <a:prstClr val="white"/>
                  </a:solidFill>
                  <a:latin typeface="Calibri"/>
                  <a:ea typeface="ＭＳ Ｐゴシック" pitchFamily="-97" charset="-128"/>
                </a:endParaRPr>
              </a:p>
            </p:txBody>
          </p:sp>
        </p:grpSp>
        <p:sp>
          <p:nvSpPr>
            <p:cNvPr id="109" name="Tekstboks 481"/>
            <p:cNvSpPr txBox="1"/>
            <p:nvPr/>
          </p:nvSpPr>
          <p:spPr bwMode="auto">
            <a:xfrm rot="21306942">
              <a:off x="1083119" y="4443078"/>
              <a:ext cx="624608" cy="597021"/>
            </a:xfrm>
            <a:prstGeom prst="rect">
              <a:avLst/>
            </a:prstGeom>
            <a:noFill/>
            <a:ln>
              <a:noFill/>
            </a:ln>
          </p:spPr>
          <p:txBody>
            <a:bodyPr wrap="none">
              <a:spAutoFit/>
            </a:bodyPr>
            <a:lstStyle/>
            <a:p>
              <a:pPr fontAlgn="auto">
                <a:spcBef>
                  <a:spcPts val="0"/>
                </a:spcBef>
                <a:spcAft>
                  <a:spcPts val="0"/>
                </a:spcAft>
                <a:defRPr/>
              </a:pPr>
              <a:r>
                <a:rPr lang="da-DK" sz="1200" b="1" dirty="0">
                  <a:solidFill>
                    <a:prstClr val="white"/>
                  </a:solidFill>
                  <a:latin typeface="Calibri"/>
                  <a:ea typeface="ＭＳ Ｐゴシック" pitchFamily="-97" charset="-128"/>
                  <a:cs typeface="Arial" pitchFamily="34" charset="0"/>
                </a:rPr>
                <a:t>  </a:t>
              </a:r>
              <a:r>
                <a:rPr lang="da-DK" sz="1200" dirty="0">
                  <a:solidFill>
                    <a:prstClr val="white"/>
                  </a:solidFill>
                  <a:latin typeface="Calibri"/>
                  <a:ea typeface="ＭＳ Ｐゴシック" pitchFamily="-97" charset="-128"/>
                  <a:cs typeface="Arial" pitchFamily="34" charset="0"/>
                </a:rPr>
                <a:t>AK</a:t>
              </a:r>
            </a:p>
            <a:p>
              <a:pP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1,155 </a:t>
              </a:r>
            </a:p>
            <a:p>
              <a:pPr fontAlgn="auto">
                <a:spcBef>
                  <a:spcPts val="0"/>
                </a:spcBef>
                <a:spcAft>
                  <a:spcPts val="0"/>
                </a:spcAft>
                <a:defRPr/>
              </a:pPr>
              <a:r>
                <a:rPr lang="da-DK" sz="1000" dirty="0" smtClean="0">
                  <a:solidFill>
                    <a:prstClr val="white"/>
                  </a:solidFill>
                  <a:latin typeface="Calibri"/>
                  <a:ea typeface="ＭＳ Ｐゴシック" pitchFamily="-97" charset="-128"/>
                  <a:cs typeface="Arial" pitchFamily="34" charset="0"/>
                </a:rPr>
                <a:t>(36)</a:t>
              </a:r>
              <a:endParaRPr lang="da-DK" sz="1000" dirty="0">
                <a:solidFill>
                  <a:prstClr val="white"/>
                </a:solidFill>
                <a:latin typeface="Calibri"/>
                <a:ea typeface="ＭＳ Ｐゴシック" pitchFamily="-97" charset="-128"/>
                <a:cs typeface="Arial" pitchFamily="34" charset="0"/>
              </a:endParaRPr>
            </a:p>
          </p:txBody>
        </p:sp>
      </p:grpSp>
      <p:grpSp>
        <p:nvGrpSpPr>
          <p:cNvPr id="34820" name="Group 111"/>
          <p:cNvGrpSpPr>
            <a:grpSpLocks/>
          </p:cNvGrpSpPr>
          <p:nvPr/>
        </p:nvGrpSpPr>
        <p:grpSpPr bwMode="auto">
          <a:xfrm>
            <a:off x="3563620" y="5772150"/>
            <a:ext cx="1247775" cy="711200"/>
            <a:chOff x="977726" y="5681662"/>
            <a:chExt cx="1890713" cy="871538"/>
          </a:xfrm>
        </p:grpSpPr>
        <p:grpSp>
          <p:nvGrpSpPr>
            <p:cNvPr id="113" name="Gruppe 555"/>
            <p:cNvGrpSpPr>
              <a:grpSpLocks/>
            </p:cNvGrpSpPr>
            <p:nvPr/>
          </p:nvGrpSpPr>
          <p:grpSpPr bwMode="auto">
            <a:xfrm>
              <a:off x="977726" y="5681662"/>
              <a:ext cx="1890713" cy="871538"/>
              <a:chOff x="335280" y="5273040"/>
              <a:chExt cx="1891255" cy="870415"/>
            </a:xfrm>
            <a:noFill/>
          </p:grpSpPr>
          <p:sp>
            <p:nvSpPr>
              <p:cNvPr id="115" name="Rektangel 543"/>
              <p:cNvSpPr>
                <a:spLocks noChangeArrowheads="1"/>
              </p:cNvSpPr>
              <p:nvPr/>
            </p:nvSpPr>
            <p:spPr bwMode="auto">
              <a:xfrm>
                <a:off x="335280" y="5273040"/>
                <a:ext cx="1891255" cy="870415"/>
              </a:xfrm>
              <a:prstGeom prst="rect">
                <a:avLst/>
              </a:prstGeom>
              <a:grpFill/>
              <a:ln w="9525">
                <a:noFill/>
                <a:miter lim="800000"/>
                <a:headEnd/>
                <a:tailEnd/>
              </a:ln>
              <a:effectLst>
                <a:outerShdw blurRad="63500" dist="38100" dir="2700000" algn="tl" rotWithShape="0">
                  <a:srgbClr val="000000">
                    <a:alpha val="39999"/>
                  </a:srgbClr>
                </a:outerShdw>
              </a:effectLst>
            </p:spPr>
            <p:txBody>
              <a:bodyPr anchor="ctr"/>
              <a:lstStyle/>
              <a:p>
                <a:pPr algn="ctr" fontAlgn="auto">
                  <a:spcBef>
                    <a:spcPts val="0"/>
                  </a:spcBef>
                  <a:spcAft>
                    <a:spcPts val="0"/>
                  </a:spcAft>
                  <a:defRPr/>
                </a:pPr>
                <a:endParaRPr lang="da-DK" sz="1000">
                  <a:solidFill>
                    <a:prstClr val="white"/>
                  </a:solidFill>
                  <a:latin typeface="Calibri"/>
                </a:endParaRPr>
              </a:p>
            </p:txBody>
          </p:sp>
          <p:grpSp>
            <p:nvGrpSpPr>
              <p:cNvPr id="116" name="Gruppe 546"/>
              <p:cNvGrpSpPr>
                <a:grpSpLocks/>
              </p:cNvGrpSpPr>
              <p:nvPr/>
            </p:nvGrpSpPr>
            <p:grpSpPr bwMode="auto">
              <a:xfrm>
                <a:off x="527422" y="5292064"/>
                <a:ext cx="1503792" cy="821264"/>
                <a:chOff x="3173688" y="5185642"/>
                <a:chExt cx="1698643" cy="927676"/>
              </a:xfrm>
              <a:grpFill/>
            </p:grpSpPr>
            <p:sp>
              <p:nvSpPr>
                <p:cNvPr id="117" name="Freeform 3061"/>
                <p:cNvSpPr>
                  <a:spLocks/>
                </p:cNvSpPr>
                <p:nvPr/>
              </p:nvSpPr>
              <p:spPr bwMode="auto">
                <a:xfrm>
                  <a:off x="3173688" y="5185642"/>
                  <a:ext cx="129147" cy="111035"/>
                </a:xfrm>
                <a:custGeom>
                  <a:avLst/>
                  <a:gdLst/>
                  <a:ahLst/>
                  <a:cxnLst>
                    <a:cxn ang="0">
                      <a:pos x="86" y="30"/>
                    </a:cxn>
                    <a:cxn ang="0">
                      <a:pos x="50" y="74"/>
                    </a:cxn>
                    <a:cxn ang="0">
                      <a:pos x="0" y="40"/>
                    </a:cxn>
                    <a:cxn ang="0">
                      <a:pos x="30" y="0"/>
                    </a:cxn>
                    <a:cxn ang="0">
                      <a:pos x="86" y="30"/>
                    </a:cxn>
                  </a:cxnLst>
                  <a:rect l="0" t="0" r="r" b="b"/>
                  <a:pathLst>
                    <a:path w="86" h="74">
                      <a:moveTo>
                        <a:pt x="86" y="30"/>
                      </a:moveTo>
                      <a:lnTo>
                        <a:pt x="50" y="74"/>
                      </a:lnTo>
                      <a:lnTo>
                        <a:pt x="0" y="40"/>
                      </a:lnTo>
                      <a:lnTo>
                        <a:pt x="30" y="0"/>
                      </a:lnTo>
                      <a:lnTo>
                        <a:pt x="86" y="30"/>
                      </a:lnTo>
                      <a:close/>
                    </a:path>
                  </a:pathLst>
                </a:custGeom>
                <a:solidFill>
                  <a:schemeClr val="accent1">
                    <a:lumMod val="20000"/>
                    <a:lumOff val="80000"/>
                  </a:schemeClr>
                </a:solidFill>
                <a:ln w="6350">
                  <a:solidFill>
                    <a:srgbClr val="7F7F7F">
                      <a:alpha val="52157"/>
                    </a:srgbClr>
                  </a:solidFill>
                  <a:prstDash val="solid"/>
                  <a:round/>
                  <a:headEnd/>
                  <a:tailEnd/>
                </a:ln>
              </p:spPr>
              <p:txBody>
                <a:bodyPr/>
                <a:lstStyle/>
                <a:p>
                  <a:pPr fontAlgn="auto">
                    <a:spcBef>
                      <a:spcPts val="0"/>
                    </a:spcBef>
                    <a:spcAft>
                      <a:spcPts val="0"/>
                    </a:spcAft>
                    <a:defRPr/>
                  </a:pPr>
                  <a:endParaRPr lang="da-DK" sz="1000">
                    <a:solidFill>
                      <a:prstClr val="white"/>
                    </a:solidFill>
                    <a:latin typeface="Calibri"/>
                    <a:ea typeface="ＭＳ Ｐゴシック" pitchFamily="-97" charset="-128"/>
                  </a:endParaRPr>
                </a:p>
              </p:txBody>
            </p:sp>
            <p:sp>
              <p:nvSpPr>
                <p:cNvPr id="118" name="Freeform 3062"/>
                <p:cNvSpPr>
                  <a:spLocks/>
                </p:cNvSpPr>
                <p:nvPr/>
              </p:nvSpPr>
              <p:spPr bwMode="auto">
                <a:xfrm>
                  <a:off x="3406870" y="5199969"/>
                  <a:ext cx="163227" cy="170134"/>
                </a:xfrm>
                <a:custGeom>
                  <a:avLst/>
                  <a:gdLst/>
                  <a:ahLst/>
                  <a:cxnLst>
                    <a:cxn ang="0">
                      <a:pos x="82" y="94"/>
                    </a:cxn>
                    <a:cxn ang="0">
                      <a:pos x="66" y="114"/>
                    </a:cxn>
                    <a:cxn ang="0">
                      <a:pos x="20" y="84"/>
                    </a:cxn>
                    <a:cxn ang="0">
                      <a:pos x="0" y="60"/>
                    </a:cxn>
                    <a:cxn ang="0">
                      <a:pos x="0" y="8"/>
                    </a:cxn>
                    <a:cxn ang="0">
                      <a:pos x="40" y="8"/>
                    </a:cxn>
                    <a:cxn ang="0">
                      <a:pos x="40" y="8"/>
                    </a:cxn>
                    <a:cxn ang="0">
                      <a:pos x="36" y="6"/>
                    </a:cxn>
                    <a:cxn ang="0">
                      <a:pos x="32" y="0"/>
                    </a:cxn>
                    <a:cxn ang="0">
                      <a:pos x="32" y="0"/>
                    </a:cxn>
                    <a:cxn ang="0">
                      <a:pos x="36" y="0"/>
                    </a:cxn>
                    <a:cxn ang="0">
                      <a:pos x="60" y="14"/>
                    </a:cxn>
                    <a:cxn ang="0">
                      <a:pos x="60" y="14"/>
                    </a:cxn>
                    <a:cxn ang="0">
                      <a:pos x="78" y="24"/>
                    </a:cxn>
                    <a:cxn ang="0">
                      <a:pos x="90" y="28"/>
                    </a:cxn>
                    <a:cxn ang="0">
                      <a:pos x="104" y="32"/>
                    </a:cxn>
                    <a:cxn ang="0">
                      <a:pos x="108" y="34"/>
                    </a:cxn>
                    <a:cxn ang="0">
                      <a:pos x="110" y="36"/>
                    </a:cxn>
                    <a:cxn ang="0">
                      <a:pos x="110" y="44"/>
                    </a:cxn>
                    <a:cxn ang="0">
                      <a:pos x="110" y="44"/>
                    </a:cxn>
                    <a:cxn ang="0">
                      <a:pos x="110" y="64"/>
                    </a:cxn>
                    <a:cxn ang="0">
                      <a:pos x="110" y="94"/>
                    </a:cxn>
                    <a:cxn ang="0">
                      <a:pos x="82" y="94"/>
                    </a:cxn>
                  </a:cxnLst>
                  <a:rect l="0" t="0" r="r" b="b"/>
                  <a:pathLst>
                    <a:path w="110" h="114">
                      <a:moveTo>
                        <a:pt x="82" y="94"/>
                      </a:moveTo>
                      <a:lnTo>
                        <a:pt x="66" y="114"/>
                      </a:lnTo>
                      <a:lnTo>
                        <a:pt x="20" y="84"/>
                      </a:lnTo>
                      <a:lnTo>
                        <a:pt x="0" y="60"/>
                      </a:lnTo>
                      <a:lnTo>
                        <a:pt x="0" y="8"/>
                      </a:lnTo>
                      <a:lnTo>
                        <a:pt x="40" y="8"/>
                      </a:lnTo>
                      <a:lnTo>
                        <a:pt x="40" y="8"/>
                      </a:lnTo>
                      <a:lnTo>
                        <a:pt x="36" y="6"/>
                      </a:lnTo>
                      <a:lnTo>
                        <a:pt x="32" y="0"/>
                      </a:lnTo>
                      <a:lnTo>
                        <a:pt x="32" y="0"/>
                      </a:lnTo>
                      <a:lnTo>
                        <a:pt x="36" y="0"/>
                      </a:lnTo>
                      <a:lnTo>
                        <a:pt x="60" y="14"/>
                      </a:lnTo>
                      <a:lnTo>
                        <a:pt x="60" y="14"/>
                      </a:lnTo>
                      <a:lnTo>
                        <a:pt x="78" y="24"/>
                      </a:lnTo>
                      <a:lnTo>
                        <a:pt x="90" y="28"/>
                      </a:lnTo>
                      <a:lnTo>
                        <a:pt x="104" y="32"/>
                      </a:lnTo>
                      <a:lnTo>
                        <a:pt x="108" y="34"/>
                      </a:lnTo>
                      <a:lnTo>
                        <a:pt x="110" y="36"/>
                      </a:lnTo>
                      <a:lnTo>
                        <a:pt x="110" y="44"/>
                      </a:lnTo>
                      <a:lnTo>
                        <a:pt x="110" y="44"/>
                      </a:lnTo>
                      <a:lnTo>
                        <a:pt x="110" y="64"/>
                      </a:lnTo>
                      <a:lnTo>
                        <a:pt x="110" y="94"/>
                      </a:lnTo>
                      <a:lnTo>
                        <a:pt x="82" y="94"/>
                      </a:lnTo>
                      <a:close/>
                    </a:path>
                  </a:pathLst>
                </a:custGeom>
                <a:solidFill>
                  <a:schemeClr val="accent1">
                    <a:lumMod val="20000"/>
                    <a:lumOff val="80000"/>
                  </a:schemeClr>
                </a:solidFill>
                <a:ln w="6350">
                  <a:solidFill>
                    <a:srgbClr val="7F7F7F">
                      <a:alpha val="52157"/>
                    </a:srgbClr>
                  </a:solidFill>
                  <a:prstDash val="solid"/>
                  <a:round/>
                  <a:headEnd/>
                  <a:tailEnd/>
                </a:ln>
              </p:spPr>
              <p:txBody>
                <a:bodyPr/>
                <a:lstStyle/>
                <a:p>
                  <a:pPr fontAlgn="auto">
                    <a:spcBef>
                      <a:spcPts val="0"/>
                    </a:spcBef>
                    <a:spcAft>
                      <a:spcPts val="0"/>
                    </a:spcAft>
                    <a:defRPr/>
                  </a:pPr>
                  <a:endParaRPr lang="da-DK" sz="1000">
                    <a:solidFill>
                      <a:prstClr val="white"/>
                    </a:solidFill>
                    <a:latin typeface="Calibri"/>
                    <a:ea typeface="ＭＳ Ｐゴシック" pitchFamily="-97" charset="-128"/>
                  </a:endParaRPr>
                </a:p>
              </p:txBody>
            </p:sp>
            <p:sp>
              <p:nvSpPr>
                <p:cNvPr id="119" name="Freeform 3063"/>
                <p:cNvSpPr>
                  <a:spLocks/>
                </p:cNvSpPr>
                <p:nvPr/>
              </p:nvSpPr>
              <p:spPr bwMode="auto">
                <a:xfrm>
                  <a:off x="3713594" y="5316377"/>
                  <a:ext cx="182959" cy="123570"/>
                </a:xfrm>
                <a:custGeom>
                  <a:avLst/>
                  <a:gdLst/>
                  <a:ahLst/>
                  <a:cxnLst>
                    <a:cxn ang="0">
                      <a:pos x="122" y="82"/>
                    </a:cxn>
                    <a:cxn ang="0">
                      <a:pos x="80" y="72"/>
                    </a:cxn>
                    <a:cxn ang="0">
                      <a:pos x="80" y="72"/>
                    </a:cxn>
                    <a:cxn ang="0">
                      <a:pos x="82" y="74"/>
                    </a:cxn>
                    <a:cxn ang="0">
                      <a:pos x="66" y="78"/>
                    </a:cxn>
                    <a:cxn ang="0">
                      <a:pos x="66" y="78"/>
                    </a:cxn>
                    <a:cxn ang="0">
                      <a:pos x="40" y="82"/>
                    </a:cxn>
                    <a:cxn ang="0">
                      <a:pos x="0" y="52"/>
                    </a:cxn>
                    <a:cxn ang="0">
                      <a:pos x="0" y="22"/>
                    </a:cxn>
                    <a:cxn ang="0">
                      <a:pos x="0" y="22"/>
                    </a:cxn>
                    <a:cxn ang="0">
                      <a:pos x="0" y="16"/>
                    </a:cxn>
                    <a:cxn ang="0">
                      <a:pos x="2" y="12"/>
                    </a:cxn>
                    <a:cxn ang="0">
                      <a:pos x="4" y="6"/>
                    </a:cxn>
                    <a:cxn ang="0">
                      <a:pos x="10" y="2"/>
                    </a:cxn>
                    <a:cxn ang="0">
                      <a:pos x="18" y="0"/>
                    </a:cxn>
                    <a:cxn ang="0">
                      <a:pos x="30" y="2"/>
                    </a:cxn>
                    <a:cxn ang="0">
                      <a:pos x="46" y="6"/>
                    </a:cxn>
                    <a:cxn ang="0">
                      <a:pos x="46" y="6"/>
                    </a:cxn>
                    <a:cxn ang="0">
                      <a:pos x="70" y="16"/>
                    </a:cxn>
                    <a:cxn ang="0">
                      <a:pos x="74" y="16"/>
                    </a:cxn>
                    <a:cxn ang="0">
                      <a:pos x="74" y="14"/>
                    </a:cxn>
                    <a:cxn ang="0">
                      <a:pos x="70" y="10"/>
                    </a:cxn>
                    <a:cxn ang="0">
                      <a:pos x="66" y="6"/>
                    </a:cxn>
                    <a:cxn ang="0">
                      <a:pos x="96" y="28"/>
                    </a:cxn>
                    <a:cxn ang="0">
                      <a:pos x="106" y="52"/>
                    </a:cxn>
                    <a:cxn ang="0">
                      <a:pos x="122" y="82"/>
                    </a:cxn>
                  </a:cxnLst>
                  <a:rect l="0" t="0" r="r" b="b"/>
                  <a:pathLst>
                    <a:path w="122" h="82">
                      <a:moveTo>
                        <a:pt x="122" y="82"/>
                      </a:moveTo>
                      <a:lnTo>
                        <a:pt x="80" y="72"/>
                      </a:lnTo>
                      <a:lnTo>
                        <a:pt x="80" y="72"/>
                      </a:lnTo>
                      <a:lnTo>
                        <a:pt x="82" y="74"/>
                      </a:lnTo>
                      <a:lnTo>
                        <a:pt x="66" y="78"/>
                      </a:lnTo>
                      <a:lnTo>
                        <a:pt x="66" y="78"/>
                      </a:lnTo>
                      <a:lnTo>
                        <a:pt x="40" y="82"/>
                      </a:lnTo>
                      <a:lnTo>
                        <a:pt x="0" y="52"/>
                      </a:lnTo>
                      <a:lnTo>
                        <a:pt x="0" y="22"/>
                      </a:lnTo>
                      <a:lnTo>
                        <a:pt x="0" y="22"/>
                      </a:lnTo>
                      <a:lnTo>
                        <a:pt x="0" y="16"/>
                      </a:lnTo>
                      <a:lnTo>
                        <a:pt x="2" y="12"/>
                      </a:lnTo>
                      <a:lnTo>
                        <a:pt x="4" y="6"/>
                      </a:lnTo>
                      <a:lnTo>
                        <a:pt x="10" y="2"/>
                      </a:lnTo>
                      <a:lnTo>
                        <a:pt x="18" y="0"/>
                      </a:lnTo>
                      <a:lnTo>
                        <a:pt x="30" y="2"/>
                      </a:lnTo>
                      <a:lnTo>
                        <a:pt x="46" y="6"/>
                      </a:lnTo>
                      <a:lnTo>
                        <a:pt x="46" y="6"/>
                      </a:lnTo>
                      <a:lnTo>
                        <a:pt x="70" y="16"/>
                      </a:lnTo>
                      <a:lnTo>
                        <a:pt x="74" y="16"/>
                      </a:lnTo>
                      <a:lnTo>
                        <a:pt x="74" y="14"/>
                      </a:lnTo>
                      <a:lnTo>
                        <a:pt x="70" y="10"/>
                      </a:lnTo>
                      <a:lnTo>
                        <a:pt x="66" y="6"/>
                      </a:lnTo>
                      <a:lnTo>
                        <a:pt x="96" y="28"/>
                      </a:lnTo>
                      <a:lnTo>
                        <a:pt x="106" y="52"/>
                      </a:lnTo>
                      <a:lnTo>
                        <a:pt x="122" y="82"/>
                      </a:lnTo>
                      <a:close/>
                    </a:path>
                  </a:pathLst>
                </a:custGeom>
                <a:solidFill>
                  <a:schemeClr val="accent1">
                    <a:lumMod val="20000"/>
                    <a:lumOff val="80000"/>
                  </a:schemeClr>
                </a:solidFill>
                <a:ln w="6350">
                  <a:solidFill>
                    <a:srgbClr val="7F7F7F">
                      <a:alpha val="52157"/>
                    </a:srgbClr>
                  </a:solidFill>
                  <a:prstDash val="solid"/>
                  <a:round/>
                  <a:headEnd/>
                  <a:tailEnd/>
                </a:ln>
              </p:spPr>
              <p:txBody>
                <a:bodyPr/>
                <a:lstStyle/>
                <a:p>
                  <a:pPr fontAlgn="auto">
                    <a:spcBef>
                      <a:spcPts val="0"/>
                    </a:spcBef>
                    <a:spcAft>
                      <a:spcPts val="0"/>
                    </a:spcAft>
                    <a:defRPr/>
                  </a:pPr>
                  <a:endParaRPr lang="da-DK" sz="1000">
                    <a:solidFill>
                      <a:prstClr val="white"/>
                    </a:solidFill>
                    <a:latin typeface="Calibri"/>
                    <a:ea typeface="ＭＳ Ｐゴシック" pitchFamily="-97" charset="-128"/>
                  </a:endParaRPr>
                </a:p>
              </p:txBody>
            </p:sp>
            <p:sp>
              <p:nvSpPr>
                <p:cNvPr id="120" name="Freeform 3064"/>
                <p:cNvSpPr>
                  <a:spLocks/>
                </p:cNvSpPr>
                <p:nvPr/>
              </p:nvSpPr>
              <p:spPr bwMode="auto">
                <a:xfrm>
                  <a:off x="4239152" y="5529491"/>
                  <a:ext cx="242150" cy="166553"/>
                </a:xfrm>
                <a:custGeom>
                  <a:avLst/>
                  <a:gdLst/>
                  <a:ahLst/>
                  <a:cxnLst>
                    <a:cxn ang="0">
                      <a:pos x="162" y="66"/>
                    </a:cxn>
                    <a:cxn ang="0">
                      <a:pos x="106" y="92"/>
                    </a:cxn>
                    <a:cxn ang="0">
                      <a:pos x="86" y="112"/>
                    </a:cxn>
                    <a:cxn ang="0">
                      <a:pos x="52" y="112"/>
                    </a:cxn>
                    <a:cxn ang="0">
                      <a:pos x="36" y="62"/>
                    </a:cxn>
                    <a:cxn ang="0">
                      <a:pos x="0" y="26"/>
                    </a:cxn>
                    <a:cxn ang="0">
                      <a:pos x="0" y="0"/>
                    </a:cxn>
                    <a:cxn ang="0">
                      <a:pos x="36" y="6"/>
                    </a:cxn>
                    <a:cxn ang="0">
                      <a:pos x="76" y="42"/>
                    </a:cxn>
                    <a:cxn ang="0">
                      <a:pos x="146" y="46"/>
                    </a:cxn>
                    <a:cxn ang="0">
                      <a:pos x="162" y="66"/>
                    </a:cxn>
                  </a:cxnLst>
                  <a:rect l="0" t="0" r="r" b="b"/>
                  <a:pathLst>
                    <a:path w="162" h="112">
                      <a:moveTo>
                        <a:pt x="162" y="66"/>
                      </a:moveTo>
                      <a:lnTo>
                        <a:pt x="106" y="92"/>
                      </a:lnTo>
                      <a:lnTo>
                        <a:pt x="86" y="112"/>
                      </a:lnTo>
                      <a:lnTo>
                        <a:pt x="52" y="112"/>
                      </a:lnTo>
                      <a:lnTo>
                        <a:pt x="36" y="62"/>
                      </a:lnTo>
                      <a:lnTo>
                        <a:pt x="0" y="26"/>
                      </a:lnTo>
                      <a:lnTo>
                        <a:pt x="0" y="0"/>
                      </a:lnTo>
                      <a:lnTo>
                        <a:pt x="36" y="6"/>
                      </a:lnTo>
                      <a:lnTo>
                        <a:pt x="76" y="42"/>
                      </a:lnTo>
                      <a:lnTo>
                        <a:pt x="146" y="46"/>
                      </a:lnTo>
                      <a:lnTo>
                        <a:pt x="162" y="66"/>
                      </a:lnTo>
                      <a:close/>
                    </a:path>
                  </a:pathLst>
                </a:custGeom>
                <a:solidFill>
                  <a:schemeClr val="accent1">
                    <a:lumMod val="20000"/>
                    <a:lumOff val="80000"/>
                  </a:schemeClr>
                </a:solidFill>
                <a:ln w="6350">
                  <a:solidFill>
                    <a:srgbClr val="7F7F7F">
                      <a:alpha val="52157"/>
                    </a:srgbClr>
                  </a:solidFill>
                  <a:prstDash val="solid"/>
                  <a:round/>
                  <a:headEnd/>
                  <a:tailEnd/>
                </a:ln>
              </p:spPr>
              <p:txBody>
                <a:bodyPr/>
                <a:lstStyle/>
                <a:p>
                  <a:pPr fontAlgn="auto">
                    <a:spcBef>
                      <a:spcPts val="0"/>
                    </a:spcBef>
                    <a:spcAft>
                      <a:spcPts val="0"/>
                    </a:spcAft>
                    <a:defRPr/>
                  </a:pPr>
                  <a:endParaRPr lang="da-DK" sz="1000">
                    <a:solidFill>
                      <a:prstClr val="white"/>
                    </a:solidFill>
                    <a:latin typeface="Calibri"/>
                    <a:ea typeface="ＭＳ Ｐゴシック" pitchFamily="-97" charset="-128"/>
                  </a:endParaRPr>
                </a:p>
              </p:txBody>
            </p:sp>
            <p:sp>
              <p:nvSpPr>
                <p:cNvPr id="121" name="Freeform 3065"/>
                <p:cNvSpPr>
                  <a:spLocks/>
                </p:cNvSpPr>
                <p:nvPr/>
              </p:nvSpPr>
              <p:spPr bwMode="auto">
                <a:xfrm>
                  <a:off x="4113592" y="5552773"/>
                  <a:ext cx="80716" cy="89544"/>
                </a:xfrm>
                <a:custGeom>
                  <a:avLst/>
                  <a:gdLst/>
                  <a:ahLst/>
                  <a:cxnLst>
                    <a:cxn ang="0">
                      <a:pos x="30" y="60"/>
                    </a:cxn>
                    <a:cxn ang="0">
                      <a:pos x="0" y="30"/>
                    </a:cxn>
                    <a:cxn ang="0">
                      <a:pos x="0" y="0"/>
                    </a:cxn>
                    <a:cxn ang="0">
                      <a:pos x="30" y="6"/>
                    </a:cxn>
                    <a:cxn ang="0">
                      <a:pos x="50" y="26"/>
                    </a:cxn>
                    <a:cxn ang="0">
                      <a:pos x="54" y="46"/>
                    </a:cxn>
                    <a:cxn ang="0">
                      <a:pos x="30" y="60"/>
                    </a:cxn>
                  </a:cxnLst>
                  <a:rect l="0" t="0" r="r" b="b"/>
                  <a:pathLst>
                    <a:path w="54" h="60">
                      <a:moveTo>
                        <a:pt x="30" y="60"/>
                      </a:moveTo>
                      <a:lnTo>
                        <a:pt x="0" y="30"/>
                      </a:lnTo>
                      <a:lnTo>
                        <a:pt x="0" y="0"/>
                      </a:lnTo>
                      <a:lnTo>
                        <a:pt x="30" y="6"/>
                      </a:lnTo>
                      <a:lnTo>
                        <a:pt x="50" y="26"/>
                      </a:lnTo>
                      <a:lnTo>
                        <a:pt x="54" y="46"/>
                      </a:lnTo>
                      <a:lnTo>
                        <a:pt x="30" y="60"/>
                      </a:lnTo>
                      <a:close/>
                    </a:path>
                  </a:pathLst>
                </a:custGeom>
                <a:solidFill>
                  <a:schemeClr val="accent1">
                    <a:lumMod val="20000"/>
                    <a:lumOff val="80000"/>
                  </a:schemeClr>
                </a:solidFill>
                <a:ln w="6350">
                  <a:solidFill>
                    <a:srgbClr val="7F7F7F">
                      <a:alpha val="52157"/>
                    </a:srgbClr>
                  </a:solidFill>
                  <a:prstDash val="solid"/>
                  <a:round/>
                  <a:headEnd/>
                  <a:tailEnd/>
                </a:ln>
              </p:spPr>
              <p:txBody>
                <a:bodyPr/>
                <a:lstStyle/>
                <a:p>
                  <a:pPr fontAlgn="auto">
                    <a:spcBef>
                      <a:spcPts val="0"/>
                    </a:spcBef>
                    <a:spcAft>
                      <a:spcPts val="0"/>
                    </a:spcAft>
                    <a:defRPr/>
                  </a:pPr>
                  <a:endParaRPr lang="da-DK" sz="1000">
                    <a:solidFill>
                      <a:prstClr val="white"/>
                    </a:solidFill>
                    <a:latin typeface="Calibri"/>
                    <a:ea typeface="ＭＳ Ｐゴシック" pitchFamily="-97" charset="-128"/>
                  </a:endParaRPr>
                </a:p>
              </p:txBody>
            </p:sp>
            <p:sp>
              <p:nvSpPr>
                <p:cNvPr id="122" name="Freeform 3066"/>
                <p:cNvSpPr>
                  <a:spLocks/>
                </p:cNvSpPr>
                <p:nvPr/>
              </p:nvSpPr>
              <p:spPr bwMode="auto">
                <a:xfrm>
                  <a:off x="3986238" y="5448902"/>
                  <a:ext cx="231389" cy="64472"/>
                </a:xfrm>
                <a:custGeom>
                  <a:avLst/>
                  <a:gdLst/>
                  <a:ahLst/>
                  <a:cxnLst>
                    <a:cxn ang="0">
                      <a:pos x="156" y="20"/>
                    </a:cxn>
                    <a:cxn ang="0">
                      <a:pos x="130" y="44"/>
                    </a:cxn>
                    <a:cxn ang="0">
                      <a:pos x="106" y="44"/>
                    </a:cxn>
                    <a:cxn ang="0">
                      <a:pos x="80" y="34"/>
                    </a:cxn>
                    <a:cxn ang="0">
                      <a:pos x="80" y="34"/>
                    </a:cxn>
                    <a:cxn ang="0">
                      <a:pos x="80" y="36"/>
                    </a:cxn>
                    <a:cxn ang="0">
                      <a:pos x="78" y="36"/>
                    </a:cxn>
                    <a:cxn ang="0">
                      <a:pos x="72" y="36"/>
                    </a:cxn>
                    <a:cxn ang="0">
                      <a:pos x="54" y="34"/>
                    </a:cxn>
                    <a:cxn ang="0">
                      <a:pos x="54" y="34"/>
                    </a:cxn>
                    <a:cxn ang="0">
                      <a:pos x="24" y="30"/>
                    </a:cxn>
                    <a:cxn ang="0">
                      <a:pos x="24" y="30"/>
                    </a:cxn>
                    <a:cxn ang="0">
                      <a:pos x="16" y="24"/>
                    </a:cxn>
                    <a:cxn ang="0">
                      <a:pos x="10" y="18"/>
                    </a:cxn>
                    <a:cxn ang="0">
                      <a:pos x="4" y="12"/>
                    </a:cxn>
                    <a:cxn ang="0">
                      <a:pos x="0" y="6"/>
                    </a:cxn>
                    <a:cxn ang="0">
                      <a:pos x="2" y="4"/>
                    </a:cxn>
                    <a:cxn ang="0">
                      <a:pos x="4" y="2"/>
                    </a:cxn>
                    <a:cxn ang="0">
                      <a:pos x="8" y="0"/>
                    </a:cxn>
                    <a:cxn ang="0">
                      <a:pos x="14" y="0"/>
                    </a:cxn>
                    <a:cxn ang="0">
                      <a:pos x="34" y="0"/>
                    </a:cxn>
                    <a:cxn ang="0">
                      <a:pos x="34" y="0"/>
                    </a:cxn>
                    <a:cxn ang="0">
                      <a:pos x="70" y="2"/>
                    </a:cxn>
                    <a:cxn ang="0">
                      <a:pos x="78" y="2"/>
                    </a:cxn>
                    <a:cxn ang="0">
                      <a:pos x="70" y="0"/>
                    </a:cxn>
                    <a:cxn ang="0">
                      <a:pos x="106" y="4"/>
                    </a:cxn>
                    <a:cxn ang="0">
                      <a:pos x="156" y="20"/>
                    </a:cxn>
                  </a:cxnLst>
                  <a:rect l="0" t="0" r="r" b="b"/>
                  <a:pathLst>
                    <a:path w="156" h="44">
                      <a:moveTo>
                        <a:pt x="156" y="20"/>
                      </a:moveTo>
                      <a:lnTo>
                        <a:pt x="130" y="44"/>
                      </a:lnTo>
                      <a:lnTo>
                        <a:pt x="106" y="44"/>
                      </a:lnTo>
                      <a:lnTo>
                        <a:pt x="80" y="34"/>
                      </a:lnTo>
                      <a:lnTo>
                        <a:pt x="80" y="34"/>
                      </a:lnTo>
                      <a:lnTo>
                        <a:pt x="80" y="36"/>
                      </a:lnTo>
                      <a:lnTo>
                        <a:pt x="78" y="36"/>
                      </a:lnTo>
                      <a:lnTo>
                        <a:pt x="72" y="36"/>
                      </a:lnTo>
                      <a:lnTo>
                        <a:pt x="54" y="34"/>
                      </a:lnTo>
                      <a:lnTo>
                        <a:pt x="54" y="34"/>
                      </a:lnTo>
                      <a:lnTo>
                        <a:pt x="24" y="30"/>
                      </a:lnTo>
                      <a:lnTo>
                        <a:pt x="24" y="30"/>
                      </a:lnTo>
                      <a:lnTo>
                        <a:pt x="16" y="24"/>
                      </a:lnTo>
                      <a:lnTo>
                        <a:pt x="10" y="18"/>
                      </a:lnTo>
                      <a:lnTo>
                        <a:pt x="4" y="12"/>
                      </a:lnTo>
                      <a:lnTo>
                        <a:pt x="0" y="6"/>
                      </a:lnTo>
                      <a:lnTo>
                        <a:pt x="2" y="4"/>
                      </a:lnTo>
                      <a:lnTo>
                        <a:pt x="4" y="2"/>
                      </a:lnTo>
                      <a:lnTo>
                        <a:pt x="8" y="0"/>
                      </a:lnTo>
                      <a:lnTo>
                        <a:pt x="14" y="0"/>
                      </a:lnTo>
                      <a:lnTo>
                        <a:pt x="34" y="0"/>
                      </a:lnTo>
                      <a:lnTo>
                        <a:pt x="34" y="0"/>
                      </a:lnTo>
                      <a:lnTo>
                        <a:pt x="70" y="2"/>
                      </a:lnTo>
                      <a:lnTo>
                        <a:pt x="78" y="2"/>
                      </a:lnTo>
                      <a:lnTo>
                        <a:pt x="70" y="0"/>
                      </a:lnTo>
                      <a:lnTo>
                        <a:pt x="106" y="4"/>
                      </a:lnTo>
                      <a:lnTo>
                        <a:pt x="156" y="20"/>
                      </a:lnTo>
                      <a:close/>
                    </a:path>
                  </a:pathLst>
                </a:custGeom>
                <a:solidFill>
                  <a:schemeClr val="accent1">
                    <a:lumMod val="20000"/>
                    <a:lumOff val="80000"/>
                  </a:schemeClr>
                </a:solidFill>
                <a:ln w="6350">
                  <a:solidFill>
                    <a:srgbClr val="7F7F7F">
                      <a:alpha val="52157"/>
                    </a:srgbClr>
                  </a:solidFill>
                  <a:prstDash val="solid"/>
                  <a:round/>
                  <a:headEnd/>
                  <a:tailEnd/>
                </a:ln>
              </p:spPr>
              <p:txBody>
                <a:bodyPr/>
                <a:lstStyle/>
                <a:p>
                  <a:pPr fontAlgn="auto">
                    <a:spcBef>
                      <a:spcPts val="0"/>
                    </a:spcBef>
                    <a:spcAft>
                      <a:spcPts val="0"/>
                    </a:spcAft>
                    <a:defRPr/>
                  </a:pPr>
                  <a:endParaRPr lang="da-DK" sz="1000">
                    <a:solidFill>
                      <a:prstClr val="white"/>
                    </a:solidFill>
                    <a:latin typeface="Calibri"/>
                    <a:ea typeface="ＭＳ Ｐゴシック" pitchFamily="-97" charset="-128"/>
                  </a:endParaRPr>
                </a:p>
              </p:txBody>
            </p:sp>
            <p:sp>
              <p:nvSpPr>
                <p:cNvPr id="123" name="Freeform 3067"/>
                <p:cNvSpPr>
                  <a:spLocks/>
                </p:cNvSpPr>
                <p:nvPr/>
              </p:nvSpPr>
              <p:spPr bwMode="auto">
                <a:xfrm>
                  <a:off x="4502827" y="5633362"/>
                  <a:ext cx="369504" cy="479956"/>
                </a:xfrm>
                <a:custGeom>
                  <a:avLst/>
                  <a:gdLst/>
                  <a:ahLst/>
                  <a:cxnLst>
                    <a:cxn ang="0">
                      <a:pos x="242" y="216"/>
                    </a:cxn>
                    <a:cxn ang="0">
                      <a:pos x="208" y="236"/>
                    </a:cxn>
                    <a:cxn ang="0">
                      <a:pos x="188" y="246"/>
                    </a:cxn>
                    <a:cxn ang="0">
                      <a:pos x="168" y="268"/>
                    </a:cxn>
                    <a:cxn ang="0">
                      <a:pos x="92" y="272"/>
                    </a:cxn>
                    <a:cxn ang="0">
                      <a:pos x="76" y="292"/>
                    </a:cxn>
                    <a:cxn ang="0">
                      <a:pos x="72" y="312"/>
                    </a:cxn>
                    <a:cxn ang="0">
                      <a:pos x="42" y="322"/>
                    </a:cxn>
                    <a:cxn ang="0">
                      <a:pos x="16" y="292"/>
                    </a:cxn>
                    <a:cxn ang="0">
                      <a:pos x="26" y="256"/>
                    </a:cxn>
                    <a:cxn ang="0">
                      <a:pos x="36" y="226"/>
                    </a:cxn>
                    <a:cxn ang="0">
                      <a:pos x="36" y="202"/>
                    </a:cxn>
                    <a:cxn ang="0">
                      <a:pos x="16" y="152"/>
                    </a:cxn>
                    <a:cxn ang="0">
                      <a:pos x="0" y="110"/>
                    </a:cxn>
                    <a:cxn ang="0">
                      <a:pos x="10" y="76"/>
                    </a:cxn>
                    <a:cxn ang="0">
                      <a:pos x="36" y="56"/>
                    </a:cxn>
                    <a:cxn ang="0">
                      <a:pos x="36" y="30"/>
                    </a:cxn>
                    <a:cxn ang="0">
                      <a:pos x="42" y="6"/>
                    </a:cxn>
                    <a:cxn ang="0">
                      <a:pos x="92" y="0"/>
                    </a:cxn>
                    <a:cxn ang="0">
                      <a:pos x="158" y="60"/>
                    </a:cxn>
                    <a:cxn ang="0">
                      <a:pos x="232" y="76"/>
                    </a:cxn>
                    <a:cxn ang="0">
                      <a:pos x="232" y="76"/>
                    </a:cxn>
                    <a:cxn ang="0">
                      <a:pos x="232" y="110"/>
                    </a:cxn>
                    <a:cxn ang="0">
                      <a:pos x="232" y="110"/>
                    </a:cxn>
                    <a:cxn ang="0">
                      <a:pos x="230" y="122"/>
                    </a:cxn>
                    <a:cxn ang="0">
                      <a:pos x="228" y="132"/>
                    </a:cxn>
                    <a:cxn ang="0">
                      <a:pos x="228" y="138"/>
                    </a:cxn>
                    <a:cxn ang="0">
                      <a:pos x="228" y="144"/>
                    </a:cxn>
                    <a:cxn ang="0">
                      <a:pos x="232" y="152"/>
                    </a:cxn>
                    <a:cxn ang="0">
                      <a:pos x="238" y="162"/>
                    </a:cxn>
                    <a:cxn ang="0">
                      <a:pos x="238" y="162"/>
                    </a:cxn>
                    <a:cxn ang="0">
                      <a:pos x="244" y="170"/>
                    </a:cxn>
                    <a:cxn ang="0">
                      <a:pos x="246" y="180"/>
                    </a:cxn>
                    <a:cxn ang="0">
                      <a:pos x="248" y="190"/>
                    </a:cxn>
                    <a:cxn ang="0">
                      <a:pos x="248" y="198"/>
                    </a:cxn>
                    <a:cxn ang="0">
                      <a:pos x="244" y="212"/>
                    </a:cxn>
                    <a:cxn ang="0">
                      <a:pos x="242" y="216"/>
                    </a:cxn>
                    <a:cxn ang="0">
                      <a:pos x="242" y="216"/>
                    </a:cxn>
                  </a:cxnLst>
                  <a:rect l="0" t="0" r="r" b="b"/>
                  <a:pathLst>
                    <a:path w="248" h="322">
                      <a:moveTo>
                        <a:pt x="242" y="216"/>
                      </a:moveTo>
                      <a:lnTo>
                        <a:pt x="208" y="236"/>
                      </a:lnTo>
                      <a:lnTo>
                        <a:pt x="188" y="246"/>
                      </a:lnTo>
                      <a:lnTo>
                        <a:pt x="168" y="268"/>
                      </a:lnTo>
                      <a:lnTo>
                        <a:pt x="92" y="272"/>
                      </a:lnTo>
                      <a:lnTo>
                        <a:pt x="76" y="292"/>
                      </a:lnTo>
                      <a:lnTo>
                        <a:pt x="72" y="312"/>
                      </a:lnTo>
                      <a:lnTo>
                        <a:pt x="42" y="322"/>
                      </a:lnTo>
                      <a:lnTo>
                        <a:pt x="16" y="292"/>
                      </a:lnTo>
                      <a:lnTo>
                        <a:pt x="26" y="256"/>
                      </a:lnTo>
                      <a:lnTo>
                        <a:pt x="36" y="226"/>
                      </a:lnTo>
                      <a:lnTo>
                        <a:pt x="36" y="202"/>
                      </a:lnTo>
                      <a:lnTo>
                        <a:pt x="16" y="152"/>
                      </a:lnTo>
                      <a:lnTo>
                        <a:pt x="0" y="110"/>
                      </a:lnTo>
                      <a:lnTo>
                        <a:pt x="10" y="76"/>
                      </a:lnTo>
                      <a:lnTo>
                        <a:pt x="36" y="56"/>
                      </a:lnTo>
                      <a:lnTo>
                        <a:pt x="36" y="30"/>
                      </a:lnTo>
                      <a:lnTo>
                        <a:pt x="42" y="6"/>
                      </a:lnTo>
                      <a:lnTo>
                        <a:pt x="92" y="0"/>
                      </a:lnTo>
                      <a:lnTo>
                        <a:pt x="158" y="60"/>
                      </a:lnTo>
                      <a:lnTo>
                        <a:pt x="232" y="76"/>
                      </a:lnTo>
                      <a:lnTo>
                        <a:pt x="232" y="76"/>
                      </a:lnTo>
                      <a:lnTo>
                        <a:pt x="232" y="110"/>
                      </a:lnTo>
                      <a:lnTo>
                        <a:pt x="232" y="110"/>
                      </a:lnTo>
                      <a:lnTo>
                        <a:pt x="230" y="122"/>
                      </a:lnTo>
                      <a:lnTo>
                        <a:pt x="228" y="132"/>
                      </a:lnTo>
                      <a:lnTo>
                        <a:pt x="228" y="138"/>
                      </a:lnTo>
                      <a:lnTo>
                        <a:pt x="228" y="144"/>
                      </a:lnTo>
                      <a:lnTo>
                        <a:pt x="232" y="152"/>
                      </a:lnTo>
                      <a:lnTo>
                        <a:pt x="238" y="162"/>
                      </a:lnTo>
                      <a:lnTo>
                        <a:pt x="238" y="162"/>
                      </a:lnTo>
                      <a:lnTo>
                        <a:pt x="244" y="170"/>
                      </a:lnTo>
                      <a:lnTo>
                        <a:pt x="246" y="180"/>
                      </a:lnTo>
                      <a:lnTo>
                        <a:pt x="248" y="190"/>
                      </a:lnTo>
                      <a:lnTo>
                        <a:pt x="248" y="198"/>
                      </a:lnTo>
                      <a:lnTo>
                        <a:pt x="244" y="212"/>
                      </a:lnTo>
                      <a:lnTo>
                        <a:pt x="242" y="216"/>
                      </a:lnTo>
                      <a:lnTo>
                        <a:pt x="242" y="216"/>
                      </a:lnTo>
                      <a:close/>
                    </a:path>
                  </a:pathLst>
                </a:custGeom>
                <a:solidFill>
                  <a:schemeClr val="accent1">
                    <a:lumMod val="20000"/>
                    <a:lumOff val="80000"/>
                  </a:schemeClr>
                </a:solidFill>
                <a:ln w="6350">
                  <a:solidFill>
                    <a:srgbClr val="7F7F7F">
                      <a:alpha val="52157"/>
                    </a:srgbClr>
                  </a:solidFill>
                  <a:prstDash val="solid"/>
                  <a:round/>
                  <a:headEnd/>
                  <a:tailEnd/>
                </a:ln>
              </p:spPr>
              <p:txBody>
                <a:bodyPr/>
                <a:lstStyle/>
                <a:p>
                  <a:pPr fontAlgn="auto">
                    <a:spcBef>
                      <a:spcPts val="0"/>
                    </a:spcBef>
                    <a:spcAft>
                      <a:spcPts val="0"/>
                    </a:spcAft>
                    <a:defRPr/>
                  </a:pPr>
                  <a:endParaRPr lang="da-DK" sz="1000">
                    <a:solidFill>
                      <a:prstClr val="white"/>
                    </a:solidFill>
                    <a:latin typeface="Calibri"/>
                    <a:ea typeface="ＭＳ Ｐゴシック" pitchFamily="-97" charset="-128"/>
                  </a:endParaRPr>
                </a:p>
              </p:txBody>
            </p:sp>
          </p:grpSp>
        </p:grpSp>
        <p:sp>
          <p:nvSpPr>
            <p:cNvPr id="34959" name="Tekstboks 481"/>
            <p:cNvSpPr txBox="1">
              <a:spLocks noChangeArrowheads="1"/>
            </p:cNvSpPr>
            <p:nvPr/>
          </p:nvSpPr>
          <p:spPr bwMode="auto">
            <a:xfrm>
              <a:off x="1713128" y="6065831"/>
              <a:ext cx="637840" cy="48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da-DK" altLang="en-US" sz="1200" dirty="0">
                  <a:solidFill>
                    <a:srgbClr val="1F497D"/>
                  </a:solidFill>
                  <a:latin typeface="Calibri" pitchFamily="34" charset="0"/>
                  <a:ea typeface="MS PGothic" pitchFamily="34" charset="-128"/>
                  <a:cs typeface="Arial" pitchFamily="34" charset="0"/>
                </a:rPr>
                <a:t>HI</a:t>
              </a:r>
            </a:p>
            <a:p>
              <a:pPr algn="ctr" eaLnBrk="1" hangingPunct="1"/>
              <a:r>
                <a:rPr lang="da-DK" altLang="en-US" sz="1000" dirty="0">
                  <a:solidFill>
                    <a:srgbClr val="1F497D"/>
                  </a:solidFill>
                  <a:latin typeface="Calibri" pitchFamily="34" charset="0"/>
                  <a:ea typeface="MS PGothic" pitchFamily="34" charset="-128"/>
                  <a:cs typeface="Arial" pitchFamily="34" charset="0"/>
                </a:rPr>
                <a:t>5 (1)</a:t>
              </a:r>
            </a:p>
          </p:txBody>
        </p:sp>
      </p:grpSp>
      <p:grpSp>
        <p:nvGrpSpPr>
          <p:cNvPr id="124" name="Group 123"/>
          <p:cNvGrpSpPr/>
          <p:nvPr/>
        </p:nvGrpSpPr>
        <p:grpSpPr>
          <a:xfrm>
            <a:off x="6399689" y="6022273"/>
            <a:ext cx="2090519" cy="350609"/>
            <a:chOff x="3643288" y="5928842"/>
            <a:chExt cx="2897905" cy="587452"/>
          </a:xfrm>
          <a:solidFill>
            <a:srgbClr val="99CCFF"/>
          </a:solidFill>
        </p:grpSpPr>
        <p:grpSp>
          <p:nvGrpSpPr>
            <p:cNvPr id="125" name="Groupe 12"/>
            <p:cNvGrpSpPr/>
            <p:nvPr/>
          </p:nvGrpSpPr>
          <p:grpSpPr>
            <a:xfrm>
              <a:off x="3685846" y="6020584"/>
              <a:ext cx="2855347" cy="342465"/>
              <a:chOff x="-10564352" y="4204206"/>
              <a:chExt cx="16228552" cy="1741004"/>
            </a:xfrm>
            <a:grpFill/>
            <a:effectLst/>
          </p:grpSpPr>
          <p:sp>
            <p:nvSpPr>
              <p:cNvPr id="127" name="Freeform 6"/>
              <p:cNvSpPr>
                <a:spLocks noEditPoints="1"/>
              </p:cNvSpPr>
              <p:nvPr/>
            </p:nvSpPr>
            <p:spPr bwMode="auto">
              <a:xfrm>
                <a:off x="5546725" y="4460875"/>
                <a:ext cx="117475" cy="68263"/>
              </a:xfrm>
              <a:custGeom>
                <a:avLst/>
                <a:gdLst>
                  <a:gd name="T0" fmla="*/ 32 w 74"/>
                  <a:gd name="T1" fmla="*/ 34 h 43"/>
                  <a:gd name="T2" fmla="*/ 12 w 74"/>
                  <a:gd name="T3" fmla="*/ 40 h 43"/>
                  <a:gd name="T4" fmla="*/ 0 w 74"/>
                  <a:gd name="T5" fmla="*/ 26 h 43"/>
                  <a:gd name="T6" fmla="*/ 0 w 74"/>
                  <a:gd name="T7" fmla="*/ 26 h 43"/>
                  <a:gd name="T8" fmla="*/ 6 w 74"/>
                  <a:gd name="T9" fmla="*/ 14 h 43"/>
                  <a:gd name="T10" fmla="*/ 17 w 74"/>
                  <a:gd name="T11" fmla="*/ 9 h 43"/>
                  <a:gd name="T12" fmla="*/ 26 w 74"/>
                  <a:gd name="T13" fmla="*/ 12 h 43"/>
                  <a:gd name="T14" fmla="*/ 32 w 74"/>
                  <a:gd name="T15" fmla="*/ 14 h 43"/>
                  <a:gd name="T16" fmla="*/ 46 w 74"/>
                  <a:gd name="T17" fmla="*/ 9 h 43"/>
                  <a:gd name="T18" fmla="*/ 46 w 74"/>
                  <a:gd name="T19" fmla="*/ 9 h 43"/>
                  <a:gd name="T20" fmla="*/ 54 w 74"/>
                  <a:gd name="T21" fmla="*/ 12 h 43"/>
                  <a:gd name="T22" fmla="*/ 57 w 74"/>
                  <a:gd name="T23" fmla="*/ 9 h 43"/>
                  <a:gd name="T24" fmla="*/ 60 w 74"/>
                  <a:gd name="T25" fmla="*/ 3 h 43"/>
                  <a:gd name="T26" fmla="*/ 66 w 74"/>
                  <a:gd name="T27" fmla="*/ 0 h 43"/>
                  <a:gd name="T28" fmla="*/ 69 w 74"/>
                  <a:gd name="T29" fmla="*/ 3 h 43"/>
                  <a:gd name="T30" fmla="*/ 72 w 74"/>
                  <a:gd name="T31" fmla="*/ 12 h 43"/>
                  <a:gd name="T32" fmla="*/ 74 w 74"/>
                  <a:gd name="T33" fmla="*/ 17 h 43"/>
                  <a:gd name="T34" fmla="*/ 69 w 74"/>
                  <a:gd name="T35" fmla="*/ 23 h 43"/>
                  <a:gd name="T36" fmla="*/ 72 w 74"/>
                  <a:gd name="T37" fmla="*/ 32 h 43"/>
                  <a:gd name="T38" fmla="*/ 72 w 74"/>
                  <a:gd name="T39" fmla="*/ 40 h 43"/>
                  <a:gd name="T40" fmla="*/ 66 w 74"/>
                  <a:gd name="T41" fmla="*/ 43 h 43"/>
                  <a:gd name="T42" fmla="*/ 60 w 74"/>
                  <a:gd name="T43" fmla="*/ 40 h 43"/>
                  <a:gd name="T44" fmla="*/ 52 w 74"/>
                  <a:gd name="T45" fmla="*/ 40 h 43"/>
                  <a:gd name="T46" fmla="*/ 32 w 74"/>
                  <a:gd name="T47" fmla="*/ 37 h 43"/>
                  <a:gd name="T48" fmla="*/ 34 w 74"/>
                  <a:gd name="T49" fmla="*/ 37 h 43"/>
                  <a:gd name="T50" fmla="*/ 46 w 74"/>
                  <a:gd name="T51" fmla="*/ 43 h 43"/>
                  <a:gd name="T52" fmla="*/ 57 w 74"/>
                  <a:gd name="T53" fmla="*/ 34 h 43"/>
                  <a:gd name="T54" fmla="*/ 66 w 74"/>
                  <a:gd name="T55" fmla="*/ 43 h 43"/>
                  <a:gd name="T56" fmla="*/ 72 w 74"/>
                  <a:gd name="T57" fmla="*/ 40 h 43"/>
                  <a:gd name="T58" fmla="*/ 72 w 74"/>
                  <a:gd name="T59" fmla="*/ 37 h 43"/>
                  <a:gd name="T60" fmla="*/ 72 w 74"/>
                  <a:gd name="T61" fmla="*/ 32 h 43"/>
                  <a:gd name="T62" fmla="*/ 69 w 74"/>
                  <a:gd name="T63" fmla="*/ 32 h 43"/>
                  <a:gd name="T64" fmla="*/ 69 w 74"/>
                  <a:gd name="T65" fmla="*/ 20 h 43"/>
                  <a:gd name="T66" fmla="*/ 74 w 74"/>
                  <a:gd name="T67" fmla="*/ 17 h 43"/>
                  <a:gd name="T68" fmla="*/ 69 w 74"/>
                  <a:gd name="T69" fmla="*/ 12 h 43"/>
                  <a:gd name="T70" fmla="*/ 69 w 74"/>
                  <a:gd name="T71" fmla="*/ 3 h 43"/>
                  <a:gd name="T72" fmla="*/ 66 w 74"/>
                  <a:gd name="T73" fmla="*/ 3 h 43"/>
                  <a:gd name="T74" fmla="*/ 60 w 74"/>
                  <a:gd name="T75" fmla="*/ 3 h 43"/>
                  <a:gd name="T76" fmla="*/ 57 w 74"/>
                  <a:gd name="T77" fmla="*/ 12 h 43"/>
                  <a:gd name="T78" fmla="*/ 54 w 74"/>
                  <a:gd name="T79" fmla="*/ 12 h 43"/>
                  <a:gd name="T80" fmla="*/ 54 w 74"/>
                  <a:gd name="T81" fmla="*/ 14 h 43"/>
                  <a:gd name="T82" fmla="*/ 46 w 74"/>
                  <a:gd name="T83" fmla="*/ 12 h 43"/>
                  <a:gd name="T84" fmla="*/ 46 w 74"/>
                  <a:gd name="T85" fmla="*/ 12 h 43"/>
                  <a:gd name="T86" fmla="*/ 32 w 74"/>
                  <a:gd name="T87" fmla="*/ 17 h 43"/>
                  <a:gd name="T88" fmla="*/ 26 w 74"/>
                  <a:gd name="T89" fmla="*/ 12 h 43"/>
                  <a:gd name="T90" fmla="*/ 17 w 74"/>
                  <a:gd name="T91" fmla="*/ 12 h 43"/>
                  <a:gd name="T92" fmla="*/ 6 w 74"/>
                  <a:gd name="T93" fmla="*/ 14 h 43"/>
                  <a:gd name="T94" fmla="*/ 0 w 74"/>
                  <a:gd name="T95" fmla="*/ 26 h 43"/>
                  <a:gd name="T96" fmla="*/ 6 w 74"/>
                  <a:gd name="T97" fmla="*/ 37 h 43"/>
                  <a:gd name="T98" fmla="*/ 17 w 74"/>
                  <a:gd name="T99" fmla="*/ 43 h 43"/>
                  <a:gd name="T100" fmla="*/ 32 w 74"/>
                  <a:gd name="T101"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43">
                    <a:moveTo>
                      <a:pt x="32" y="37"/>
                    </a:moveTo>
                    <a:lnTo>
                      <a:pt x="32" y="37"/>
                    </a:lnTo>
                    <a:lnTo>
                      <a:pt x="32" y="34"/>
                    </a:lnTo>
                    <a:lnTo>
                      <a:pt x="32" y="34"/>
                    </a:lnTo>
                    <a:lnTo>
                      <a:pt x="32" y="34"/>
                    </a:lnTo>
                    <a:lnTo>
                      <a:pt x="26" y="40"/>
                    </a:lnTo>
                    <a:lnTo>
                      <a:pt x="17" y="43"/>
                    </a:lnTo>
                    <a:lnTo>
                      <a:pt x="17" y="43"/>
                    </a:lnTo>
                    <a:lnTo>
                      <a:pt x="17" y="43"/>
                    </a:lnTo>
                    <a:lnTo>
                      <a:pt x="12" y="40"/>
                    </a:lnTo>
                    <a:lnTo>
                      <a:pt x="6" y="37"/>
                    </a:lnTo>
                    <a:lnTo>
                      <a:pt x="6" y="37"/>
                    </a:lnTo>
                    <a:lnTo>
                      <a:pt x="6" y="37"/>
                    </a:lnTo>
                    <a:lnTo>
                      <a:pt x="3" y="32"/>
                    </a:lnTo>
                    <a:lnTo>
                      <a:pt x="0" y="26"/>
                    </a:lnTo>
                    <a:lnTo>
                      <a:pt x="0" y="26"/>
                    </a:lnTo>
                    <a:lnTo>
                      <a:pt x="0" y="26"/>
                    </a:lnTo>
                    <a:lnTo>
                      <a:pt x="0" y="26"/>
                    </a:lnTo>
                    <a:lnTo>
                      <a:pt x="0" y="26"/>
                    </a:lnTo>
                    <a:lnTo>
                      <a:pt x="0" y="26"/>
                    </a:lnTo>
                    <a:lnTo>
                      <a:pt x="0" y="26"/>
                    </a:lnTo>
                    <a:lnTo>
                      <a:pt x="3" y="20"/>
                    </a:lnTo>
                    <a:lnTo>
                      <a:pt x="6" y="14"/>
                    </a:lnTo>
                    <a:lnTo>
                      <a:pt x="6" y="14"/>
                    </a:lnTo>
                    <a:lnTo>
                      <a:pt x="6" y="14"/>
                    </a:lnTo>
                    <a:lnTo>
                      <a:pt x="12" y="12"/>
                    </a:lnTo>
                    <a:lnTo>
                      <a:pt x="17" y="9"/>
                    </a:lnTo>
                    <a:lnTo>
                      <a:pt x="17" y="9"/>
                    </a:lnTo>
                    <a:lnTo>
                      <a:pt x="17" y="9"/>
                    </a:lnTo>
                    <a:lnTo>
                      <a:pt x="17" y="9"/>
                    </a:lnTo>
                    <a:lnTo>
                      <a:pt x="17" y="9"/>
                    </a:lnTo>
                    <a:lnTo>
                      <a:pt x="17" y="9"/>
                    </a:lnTo>
                    <a:lnTo>
                      <a:pt x="17" y="9"/>
                    </a:lnTo>
                    <a:lnTo>
                      <a:pt x="17" y="9"/>
                    </a:lnTo>
                    <a:lnTo>
                      <a:pt x="26" y="12"/>
                    </a:lnTo>
                    <a:lnTo>
                      <a:pt x="32" y="17"/>
                    </a:lnTo>
                    <a:lnTo>
                      <a:pt x="32" y="17"/>
                    </a:lnTo>
                    <a:lnTo>
                      <a:pt x="32" y="17"/>
                    </a:lnTo>
                    <a:lnTo>
                      <a:pt x="32" y="14"/>
                    </a:lnTo>
                    <a:lnTo>
                      <a:pt x="32" y="14"/>
                    </a:lnTo>
                    <a:lnTo>
                      <a:pt x="32" y="14"/>
                    </a:lnTo>
                    <a:lnTo>
                      <a:pt x="37" y="12"/>
                    </a:lnTo>
                    <a:lnTo>
                      <a:pt x="46" y="9"/>
                    </a:lnTo>
                    <a:lnTo>
                      <a:pt x="46" y="9"/>
                    </a:lnTo>
                    <a:lnTo>
                      <a:pt x="46" y="9"/>
                    </a:lnTo>
                    <a:lnTo>
                      <a:pt x="46" y="9"/>
                    </a:lnTo>
                    <a:lnTo>
                      <a:pt x="46" y="9"/>
                    </a:lnTo>
                    <a:lnTo>
                      <a:pt x="46" y="9"/>
                    </a:lnTo>
                    <a:lnTo>
                      <a:pt x="46" y="9"/>
                    </a:lnTo>
                    <a:lnTo>
                      <a:pt x="46" y="9"/>
                    </a:lnTo>
                    <a:lnTo>
                      <a:pt x="54" y="12"/>
                    </a:lnTo>
                    <a:lnTo>
                      <a:pt x="54" y="12"/>
                    </a:lnTo>
                    <a:lnTo>
                      <a:pt x="54" y="12"/>
                    </a:lnTo>
                    <a:lnTo>
                      <a:pt x="54" y="12"/>
                    </a:lnTo>
                    <a:lnTo>
                      <a:pt x="54" y="12"/>
                    </a:lnTo>
                    <a:lnTo>
                      <a:pt x="54" y="12"/>
                    </a:lnTo>
                    <a:lnTo>
                      <a:pt x="57" y="12"/>
                    </a:lnTo>
                    <a:lnTo>
                      <a:pt x="57" y="12"/>
                    </a:lnTo>
                    <a:lnTo>
                      <a:pt x="57" y="12"/>
                    </a:lnTo>
                    <a:lnTo>
                      <a:pt x="57" y="9"/>
                    </a:lnTo>
                    <a:lnTo>
                      <a:pt x="57" y="9"/>
                    </a:lnTo>
                    <a:lnTo>
                      <a:pt x="57" y="6"/>
                    </a:lnTo>
                    <a:lnTo>
                      <a:pt x="57" y="6"/>
                    </a:lnTo>
                    <a:lnTo>
                      <a:pt x="60" y="3"/>
                    </a:lnTo>
                    <a:lnTo>
                      <a:pt x="60" y="3"/>
                    </a:lnTo>
                    <a:lnTo>
                      <a:pt x="60" y="3"/>
                    </a:lnTo>
                    <a:lnTo>
                      <a:pt x="63" y="0"/>
                    </a:lnTo>
                    <a:lnTo>
                      <a:pt x="63" y="0"/>
                    </a:lnTo>
                    <a:lnTo>
                      <a:pt x="63" y="0"/>
                    </a:lnTo>
                    <a:lnTo>
                      <a:pt x="66" y="0"/>
                    </a:lnTo>
                    <a:lnTo>
                      <a:pt x="66" y="0"/>
                    </a:lnTo>
                    <a:lnTo>
                      <a:pt x="66" y="0"/>
                    </a:lnTo>
                    <a:lnTo>
                      <a:pt x="69" y="3"/>
                    </a:lnTo>
                    <a:lnTo>
                      <a:pt x="69" y="3"/>
                    </a:lnTo>
                    <a:lnTo>
                      <a:pt x="69" y="3"/>
                    </a:lnTo>
                    <a:lnTo>
                      <a:pt x="69" y="6"/>
                    </a:lnTo>
                    <a:lnTo>
                      <a:pt x="69" y="6"/>
                    </a:lnTo>
                    <a:lnTo>
                      <a:pt x="69" y="12"/>
                    </a:lnTo>
                    <a:lnTo>
                      <a:pt x="69" y="12"/>
                    </a:lnTo>
                    <a:lnTo>
                      <a:pt x="72" y="12"/>
                    </a:lnTo>
                    <a:lnTo>
                      <a:pt x="72" y="12"/>
                    </a:lnTo>
                    <a:lnTo>
                      <a:pt x="72" y="12"/>
                    </a:lnTo>
                    <a:lnTo>
                      <a:pt x="74" y="17"/>
                    </a:lnTo>
                    <a:lnTo>
                      <a:pt x="74" y="17"/>
                    </a:lnTo>
                    <a:lnTo>
                      <a:pt x="74" y="17"/>
                    </a:lnTo>
                    <a:lnTo>
                      <a:pt x="72" y="20"/>
                    </a:lnTo>
                    <a:lnTo>
                      <a:pt x="72" y="20"/>
                    </a:lnTo>
                    <a:lnTo>
                      <a:pt x="72" y="20"/>
                    </a:lnTo>
                    <a:lnTo>
                      <a:pt x="69" y="23"/>
                    </a:lnTo>
                    <a:lnTo>
                      <a:pt x="69" y="23"/>
                    </a:lnTo>
                    <a:lnTo>
                      <a:pt x="69" y="32"/>
                    </a:lnTo>
                    <a:lnTo>
                      <a:pt x="69" y="32"/>
                    </a:lnTo>
                    <a:lnTo>
                      <a:pt x="72" y="32"/>
                    </a:lnTo>
                    <a:lnTo>
                      <a:pt x="72" y="32"/>
                    </a:lnTo>
                    <a:lnTo>
                      <a:pt x="72" y="32"/>
                    </a:lnTo>
                    <a:lnTo>
                      <a:pt x="74" y="37"/>
                    </a:lnTo>
                    <a:lnTo>
                      <a:pt x="74" y="37"/>
                    </a:lnTo>
                    <a:lnTo>
                      <a:pt x="74" y="37"/>
                    </a:lnTo>
                    <a:lnTo>
                      <a:pt x="72" y="40"/>
                    </a:lnTo>
                    <a:lnTo>
                      <a:pt x="72" y="40"/>
                    </a:lnTo>
                    <a:lnTo>
                      <a:pt x="72" y="40"/>
                    </a:lnTo>
                    <a:lnTo>
                      <a:pt x="72" y="40"/>
                    </a:lnTo>
                    <a:lnTo>
                      <a:pt x="72" y="40"/>
                    </a:lnTo>
                    <a:lnTo>
                      <a:pt x="72" y="40"/>
                    </a:lnTo>
                    <a:lnTo>
                      <a:pt x="66" y="43"/>
                    </a:lnTo>
                    <a:lnTo>
                      <a:pt x="66" y="43"/>
                    </a:lnTo>
                    <a:lnTo>
                      <a:pt x="66" y="43"/>
                    </a:lnTo>
                    <a:lnTo>
                      <a:pt x="66" y="43"/>
                    </a:lnTo>
                    <a:lnTo>
                      <a:pt x="60" y="40"/>
                    </a:lnTo>
                    <a:lnTo>
                      <a:pt x="60" y="40"/>
                    </a:lnTo>
                    <a:lnTo>
                      <a:pt x="60" y="40"/>
                    </a:lnTo>
                    <a:lnTo>
                      <a:pt x="57" y="37"/>
                    </a:lnTo>
                    <a:lnTo>
                      <a:pt x="57" y="37"/>
                    </a:lnTo>
                    <a:lnTo>
                      <a:pt x="57" y="37"/>
                    </a:lnTo>
                    <a:lnTo>
                      <a:pt x="52" y="40"/>
                    </a:lnTo>
                    <a:lnTo>
                      <a:pt x="46" y="43"/>
                    </a:lnTo>
                    <a:lnTo>
                      <a:pt x="46" y="43"/>
                    </a:lnTo>
                    <a:lnTo>
                      <a:pt x="46" y="43"/>
                    </a:lnTo>
                    <a:lnTo>
                      <a:pt x="37" y="40"/>
                    </a:lnTo>
                    <a:lnTo>
                      <a:pt x="32" y="37"/>
                    </a:lnTo>
                    <a:lnTo>
                      <a:pt x="32" y="37"/>
                    </a:lnTo>
                    <a:close/>
                    <a:moveTo>
                      <a:pt x="32" y="34"/>
                    </a:moveTo>
                    <a:lnTo>
                      <a:pt x="32" y="34"/>
                    </a:lnTo>
                    <a:lnTo>
                      <a:pt x="34" y="37"/>
                    </a:lnTo>
                    <a:lnTo>
                      <a:pt x="34" y="37"/>
                    </a:lnTo>
                    <a:lnTo>
                      <a:pt x="34" y="37"/>
                    </a:lnTo>
                    <a:lnTo>
                      <a:pt x="37" y="40"/>
                    </a:lnTo>
                    <a:lnTo>
                      <a:pt x="46" y="43"/>
                    </a:lnTo>
                    <a:lnTo>
                      <a:pt x="46" y="43"/>
                    </a:lnTo>
                    <a:lnTo>
                      <a:pt x="46" y="43"/>
                    </a:lnTo>
                    <a:lnTo>
                      <a:pt x="52" y="40"/>
                    </a:lnTo>
                    <a:lnTo>
                      <a:pt x="57" y="34"/>
                    </a:lnTo>
                    <a:lnTo>
                      <a:pt x="57" y="34"/>
                    </a:lnTo>
                    <a:lnTo>
                      <a:pt x="57" y="34"/>
                    </a:lnTo>
                    <a:lnTo>
                      <a:pt x="57" y="34"/>
                    </a:lnTo>
                    <a:lnTo>
                      <a:pt x="57" y="34"/>
                    </a:lnTo>
                    <a:lnTo>
                      <a:pt x="60" y="40"/>
                    </a:lnTo>
                    <a:lnTo>
                      <a:pt x="60" y="40"/>
                    </a:lnTo>
                    <a:lnTo>
                      <a:pt x="60" y="40"/>
                    </a:lnTo>
                    <a:lnTo>
                      <a:pt x="66" y="43"/>
                    </a:lnTo>
                    <a:lnTo>
                      <a:pt x="66" y="43"/>
                    </a:lnTo>
                    <a:lnTo>
                      <a:pt x="66" y="43"/>
                    </a:lnTo>
                    <a:lnTo>
                      <a:pt x="66" y="43"/>
                    </a:lnTo>
                    <a:lnTo>
                      <a:pt x="72" y="40"/>
                    </a:lnTo>
                    <a:lnTo>
                      <a:pt x="72" y="40"/>
                    </a:lnTo>
                    <a:lnTo>
                      <a:pt x="72" y="40"/>
                    </a:lnTo>
                    <a:lnTo>
                      <a:pt x="72" y="40"/>
                    </a:lnTo>
                    <a:lnTo>
                      <a:pt x="72" y="40"/>
                    </a:lnTo>
                    <a:lnTo>
                      <a:pt x="72" y="40"/>
                    </a:lnTo>
                    <a:lnTo>
                      <a:pt x="72" y="37"/>
                    </a:lnTo>
                    <a:lnTo>
                      <a:pt x="72" y="37"/>
                    </a:lnTo>
                    <a:lnTo>
                      <a:pt x="72" y="37"/>
                    </a:lnTo>
                    <a:lnTo>
                      <a:pt x="72" y="32"/>
                    </a:lnTo>
                    <a:lnTo>
                      <a:pt x="72" y="32"/>
                    </a:lnTo>
                    <a:lnTo>
                      <a:pt x="72" y="32"/>
                    </a:lnTo>
                    <a:lnTo>
                      <a:pt x="69" y="32"/>
                    </a:lnTo>
                    <a:lnTo>
                      <a:pt x="69" y="32"/>
                    </a:lnTo>
                    <a:lnTo>
                      <a:pt x="69" y="32"/>
                    </a:lnTo>
                    <a:lnTo>
                      <a:pt x="69" y="32"/>
                    </a:lnTo>
                    <a:lnTo>
                      <a:pt x="69" y="32"/>
                    </a:lnTo>
                    <a:lnTo>
                      <a:pt x="69" y="32"/>
                    </a:lnTo>
                    <a:lnTo>
                      <a:pt x="69" y="32"/>
                    </a:lnTo>
                    <a:lnTo>
                      <a:pt x="69" y="20"/>
                    </a:lnTo>
                    <a:lnTo>
                      <a:pt x="69" y="20"/>
                    </a:lnTo>
                    <a:lnTo>
                      <a:pt x="69" y="20"/>
                    </a:lnTo>
                    <a:lnTo>
                      <a:pt x="72" y="20"/>
                    </a:lnTo>
                    <a:lnTo>
                      <a:pt x="72" y="20"/>
                    </a:lnTo>
                    <a:lnTo>
                      <a:pt x="72" y="20"/>
                    </a:lnTo>
                    <a:lnTo>
                      <a:pt x="74" y="17"/>
                    </a:lnTo>
                    <a:lnTo>
                      <a:pt x="74" y="17"/>
                    </a:lnTo>
                    <a:lnTo>
                      <a:pt x="74" y="17"/>
                    </a:lnTo>
                    <a:lnTo>
                      <a:pt x="72" y="12"/>
                    </a:lnTo>
                    <a:lnTo>
                      <a:pt x="72" y="12"/>
                    </a:lnTo>
                    <a:lnTo>
                      <a:pt x="72" y="12"/>
                    </a:lnTo>
                    <a:lnTo>
                      <a:pt x="69" y="12"/>
                    </a:lnTo>
                    <a:lnTo>
                      <a:pt x="69" y="12"/>
                    </a:lnTo>
                    <a:lnTo>
                      <a:pt x="69" y="12"/>
                    </a:lnTo>
                    <a:lnTo>
                      <a:pt x="69" y="6"/>
                    </a:lnTo>
                    <a:lnTo>
                      <a:pt x="69" y="6"/>
                    </a:lnTo>
                    <a:lnTo>
                      <a:pt x="69" y="3"/>
                    </a:lnTo>
                    <a:lnTo>
                      <a:pt x="69" y="3"/>
                    </a:lnTo>
                    <a:lnTo>
                      <a:pt x="69" y="3"/>
                    </a:lnTo>
                    <a:lnTo>
                      <a:pt x="66" y="3"/>
                    </a:lnTo>
                    <a:lnTo>
                      <a:pt x="66" y="3"/>
                    </a:lnTo>
                    <a:lnTo>
                      <a:pt x="66" y="3"/>
                    </a:lnTo>
                    <a:lnTo>
                      <a:pt x="63" y="0"/>
                    </a:lnTo>
                    <a:lnTo>
                      <a:pt x="63" y="0"/>
                    </a:lnTo>
                    <a:lnTo>
                      <a:pt x="63" y="0"/>
                    </a:lnTo>
                    <a:lnTo>
                      <a:pt x="60" y="3"/>
                    </a:lnTo>
                    <a:lnTo>
                      <a:pt x="60" y="3"/>
                    </a:lnTo>
                    <a:lnTo>
                      <a:pt x="60" y="3"/>
                    </a:lnTo>
                    <a:lnTo>
                      <a:pt x="57" y="6"/>
                    </a:lnTo>
                    <a:lnTo>
                      <a:pt x="57" y="6"/>
                    </a:lnTo>
                    <a:lnTo>
                      <a:pt x="57" y="12"/>
                    </a:lnTo>
                    <a:lnTo>
                      <a:pt x="57" y="12"/>
                    </a:lnTo>
                    <a:lnTo>
                      <a:pt x="57" y="12"/>
                    </a:lnTo>
                    <a:lnTo>
                      <a:pt x="57" y="12"/>
                    </a:lnTo>
                    <a:lnTo>
                      <a:pt x="57" y="12"/>
                    </a:lnTo>
                    <a:lnTo>
                      <a:pt x="57" y="12"/>
                    </a:lnTo>
                    <a:lnTo>
                      <a:pt x="54" y="12"/>
                    </a:lnTo>
                    <a:lnTo>
                      <a:pt x="54" y="12"/>
                    </a:lnTo>
                    <a:lnTo>
                      <a:pt x="54" y="12"/>
                    </a:lnTo>
                    <a:lnTo>
                      <a:pt x="54" y="14"/>
                    </a:lnTo>
                    <a:lnTo>
                      <a:pt x="54" y="14"/>
                    </a:lnTo>
                    <a:lnTo>
                      <a:pt x="54" y="14"/>
                    </a:lnTo>
                    <a:lnTo>
                      <a:pt x="54" y="14"/>
                    </a:lnTo>
                    <a:lnTo>
                      <a:pt x="54" y="14"/>
                    </a:lnTo>
                    <a:lnTo>
                      <a:pt x="46" y="12"/>
                    </a:lnTo>
                    <a:lnTo>
                      <a:pt x="46" y="12"/>
                    </a:lnTo>
                    <a:lnTo>
                      <a:pt x="46" y="12"/>
                    </a:lnTo>
                    <a:lnTo>
                      <a:pt x="46" y="12"/>
                    </a:lnTo>
                    <a:lnTo>
                      <a:pt x="46" y="12"/>
                    </a:lnTo>
                    <a:lnTo>
                      <a:pt x="46" y="12"/>
                    </a:lnTo>
                    <a:lnTo>
                      <a:pt x="46" y="12"/>
                    </a:lnTo>
                    <a:lnTo>
                      <a:pt x="46" y="12"/>
                    </a:lnTo>
                    <a:lnTo>
                      <a:pt x="37" y="12"/>
                    </a:lnTo>
                    <a:lnTo>
                      <a:pt x="34" y="14"/>
                    </a:lnTo>
                    <a:lnTo>
                      <a:pt x="34" y="14"/>
                    </a:lnTo>
                    <a:lnTo>
                      <a:pt x="34" y="14"/>
                    </a:lnTo>
                    <a:lnTo>
                      <a:pt x="32" y="17"/>
                    </a:lnTo>
                    <a:lnTo>
                      <a:pt x="32" y="17"/>
                    </a:lnTo>
                    <a:lnTo>
                      <a:pt x="32" y="17"/>
                    </a:lnTo>
                    <a:lnTo>
                      <a:pt x="32" y="17"/>
                    </a:lnTo>
                    <a:lnTo>
                      <a:pt x="32" y="17"/>
                    </a:lnTo>
                    <a:lnTo>
                      <a:pt x="26" y="12"/>
                    </a:lnTo>
                    <a:lnTo>
                      <a:pt x="17" y="12"/>
                    </a:lnTo>
                    <a:lnTo>
                      <a:pt x="17" y="12"/>
                    </a:lnTo>
                    <a:lnTo>
                      <a:pt x="17" y="12"/>
                    </a:lnTo>
                    <a:lnTo>
                      <a:pt x="17" y="12"/>
                    </a:lnTo>
                    <a:lnTo>
                      <a:pt x="17" y="12"/>
                    </a:lnTo>
                    <a:lnTo>
                      <a:pt x="17" y="12"/>
                    </a:lnTo>
                    <a:lnTo>
                      <a:pt x="17" y="12"/>
                    </a:lnTo>
                    <a:lnTo>
                      <a:pt x="17" y="12"/>
                    </a:lnTo>
                    <a:lnTo>
                      <a:pt x="12" y="12"/>
                    </a:lnTo>
                    <a:lnTo>
                      <a:pt x="6" y="14"/>
                    </a:lnTo>
                    <a:lnTo>
                      <a:pt x="6" y="14"/>
                    </a:lnTo>
                    <a:lnTo>
                      <a:pt x="6" y="14"/>
                    </a:lnTo>
                    <a:lnTo>
                      <a:pt x="3" y="20"/>
                    </a:lnTo>
                    <a:lnTo>
                      <a:pt x="0" y="26"/>
                    </a:lnTo>
                    <a:lnTo>
                      <a:pt x="0" y="26"/>
                    </a:lnTo>
                    <a:lnTo>
                      <a:pt x="0" y="26"/>
                    </a:lnTo>
                    <a:lnTo>
                      <a:pt x="0" y="26"/>
                    </a:lnTo>
                    <a:lnTo>
                      <a:pt x="0" y="26"/>
                    </a:lnTo>
                    <a:lnTo>
                      <a:pt x="3" y="32"/>
                    </a:lnTo>
                    <a:lnTo>
                      <a:pt x="6" y="37"/>
                    </a:lnTo>
                    <a:lnTo>
                      <a:pt x="6" y="37"/>
                    </a:lnTo>
                    <a:lnTo>
                      <a:pt x="6" y="37"/>
                    </a:lnTo>
                    <a:lnTo>
                      <a:pt x="12" y="40"/>
                    </a:lnTo>
                    <a:lnTo>
                      <a:pt x="17" y="43"/>
                    </a:lnTo>
                    <a:lnTo>
                      <a:pt x="17" y="43"/>
                    </a:lnTo>
                    <a:lnTo>
                      <a:pt x="17" y="43"/>
                    </a:lnTo>
                    <a:lnTo>
                      <a:pt x="26" y="40"/>
                    </a:lnTo>
                    <a:lnTo>
                      <a:pt x="32" y="34"/>
                    </a:lnTo>
                    <a:lnTo>
                      <a:pt x="32" y="34"/>
                    </a:lnTo>
                    <a:lnTo>
                      <a:pt x="32" y="34"/>
                    </a:lnTo>
                    <a:lnTo>
                      <a:pt x="32" y="34"/>
                    </a:lnTo>
                    <a:lnTo>
                      <a:pt x="32" y="34"/>
                    </a:lnTo>
                    <a:close/>
                  </a:path>
                </a:pathLst>
              </a:custGeom>
              <a:grpFill/>
              <a:ln w="9525">
                <a:solidFill>
                  <a:srgbClr val="000000"/>
                </a:solidFill>
                <a:round/>
                <a:headEnd/>
                <a:tailEnd/>
              </a:ln>
              <a:extLst/>
            </p:spPr>
            <p:txBody>
              <a:bodyPr/>
              <a:lstStyle/>
              <a:p>
                <a:pPr fontAlgn="auto">
                  <a:spcBef>
                    <a:spcPts val="0"/>
                  </a:spcBef>
                  <a:spcAft>
                    <a:spcPts val="0"/>
                  </a:spcAft>
                  <a:defRPr/>
                </a:pPr>
                <a:endParaRPr lang="fr-FR" sz="1000">
                  <a:solidFill>
                    <a:prstClr val="black"/>
                  </a:solidFill>
                  <a:latin typeface="Calibri"/>
                </a:endParaRPr>
              </a:p>
            </p:txBody>
          </p:sp>
          <p:sp>
            <p:nvSpPr>
              <p:cNvPr id="128" name="Freeform 7"/>
              <p:cNvSpPr>
                <a:spLocks noEditPoints="1"/>
              </p:cNvSpPr>
              <p:nvPr/>
            </p:nvSpPr>
            <p:spPr bwMode="auto">
              <a:xfrm>
                <a:off x="5556250" y="4470400"/>
                <a:ext cx="100013" cy="49213"/>
              </a:xfrm>
              <a:custGeom>
                <a:avLst/>
                <a:gdLst>
                  <a:gd name="T0" fmla="*/ 11 w 63"/>
                  <a:gd name="T1" fmla="*/ 8 h 31"/>
                  <a:gd name="T2" fmla="*/ 3 w 63"/>
                  <a:gd name="T3" fmla="*/ 11 h 31"/>
                  <a:gd name="T4" fmla="*/ 0 w 63"/>
                  <a:gd name="T5" fmla="*/ 20 h 31"/>
                  <a:gd name="T6" fmla="*/ 0 w 63"/>
                  <a:gd name="T7" fmla="*/ 26 h 31"/>
                  <a:gd name="T8" fmla="*/ 6 w 63"/>
                  <a:gd name="T9" fmla="*/ 31 h 31"/>
                  <a:gd name="T10" fmla="*/ 11 w 63"/>
                  <a:gd name="T11" fmla="*/ 31 h 31"/>
                  <a:gd name="T12" fmla="*/ 23 w 63"/>
                  <a:gd name="T13" fmla="*/ 26 h 31"/>
                  <a:gd name="T14" fmla="*/ 23 w 63"/>
                  <a:gd name="T15" fmla="*/ 26 h 31"/>
                  <a:gd name="T16" fmla="*/ 20 w 63"/>
                  <a:gd name="T17" fmla="*/ 26 h 31"/>
                  <a:gd name="T18" fmla="*/ 20 w 63"/>
                  <a:gd name="T19" fmla="*/ 26 h 31"/>
                  <a:gd name="T20" fmla="*/ 20 w 63"/>
                  <a:gd name="T21" fmla="*/ 26 h 31"/>
                  <a:gd name="T22" fmla="*/ 17 w 63"/>
                  <a:gd name="T23" fmla="*/ 28 h 31"/>
                  <a:gd name="T24" fmla="*/ 11 w 63"/>
                  <a:gd name="T25" fmla="*/ 28 h 31"/>
                  <a:gd name="T26" fmla="*/ 3 w 63"/>
                  <a:gd name="T27" fmla="*/ 20 h 31"/>
                  <a:gd name="T28" fmla="*/ 23 w 63"/>
                  <a:gd name="T29" fmla="*/ 20 h 31"/>
                  <a:gd name="T30" fmla="*/ 23 w 63"/>
                  <a:gd name="T31" fmla="*/ 20 h 31"/>
                  <a:gd name="T32" fmla="*/ 20 w 63"/>
                  <a:gd name="T33" fmla="*/ 11 h 31"/>
                  <a:gd name="T34" fmla="*/ 11 w 63"/>
                  <a:gd name="T35" fmla="*/ 8 h 31"/>
                  <a:gd name="T36" fmla="*/ 3 w 63"/>
                  <a:gd name="T37" fmla="*/ 17 h 31"/>
                  <a:gd name="T38" fmla="*/ 6 w 63"/>
                  <a:gd name="T39" fmla="*/ 14 h 31"/>
                  <a:gd name="T40" fmla="*/ 11 w 63"/>
                  <a:gd name="T41" fmla="*/ 11 h 31"/>
                  <a:gd name="T42" fmla="*/ 20 w 63"/>
                  <a:gd name="T43" fmla="*/ 17 h 31"/>
                  <a:gd name="T44" fmla="*/ 40 w 63"/>
                  <a:gd name="T45" fmla="*/ 8 h 31"/>
                  <a:gd name="T46" fmla="*/ 34 w 63"/>
                  <a:gd name="T47" fmla="*/ 8 h 31"/>
                  <a:gd name="T48" fmla="*/ 28 w 63"/>
                  <a:gd name="T49" fmla="*/ 17 h 31"/>
                  <a:gd name="T50" fmla="*/ 26 w 63"/>
                  <a:gd name="T51" fmla="*/ 20 h 31"/>
                  <a:gd name="T52" fmla="*/ 28 w 63"/>
                  <a:gd name="T53" fmla="*/ 28 h 31"/>
                  <a:gd name="T54" fmla="*/ 40 w 63"/>
                  <a:gd name="T55" fmla="*/ 31 h 31"/>
                  <a:gd name="T56" fmla="*/ 46 w 63"/>
                  <a:gd name="T57" fmla="*/ 31 h 31"/>
                  <a:gd name="T58" fmla="*/ 48 w 63"/>
                  <a:gd name="T59" fmla="*/ 26 h 31"/>
                  <a:gd name="T60" fmla="*/ 48 w 63"/>
                  <a:gd name="T61" fmla="*/ 26 h 31"/>
                  <a:gd name="T62" fmla="*/ 48 w 63"/>
                  <a:gd name="T63" fmla="*/ 26 h 31"/>
                  <a:gd name="T64" fmla="*/ 48 w 63"/>
                  <a:gd name="T65" fmla="*/ 26 h 31"/>
                  <a:gd name="T66" fmla="*/ 46 w 63"/>
                  <a:gd name="T67" fmla="*/ 26 h 31"/>
                  <a:gd name="T68" fmla="*/ 40 w 63"/>
                  <a:gd name="T69" fmla="*/ 28 h 31"/>
                  <a:gd name="T70" fmla="*/ 31 w 63"/>
                  <a:gd name="T71" fmla="*/ 26 h 31"/>
                  <a:gd name="T72" fmla="*/ 48 w 63"/>
                  <a:gd name="T73" fmla="*/ 20 h 31"/>
                  <a:gd name="T74" fmla="*/ 51 w 63"/>
                  <a:gd name="T75" fmla="*/ 20 h 31"/>
                  <a:gd name="T76" fmla="*/ 51 w 63"/>
                  <a:gd name="T77" fmla="*/ 20 h 31"/>
                  <a:gd name="T78" fmla="*/ 43 w 63"/>
                  <a:gd name="T79" fmla="*/ 8 h 31"/>
                  <a:gd name="T80" fmla="*/ 40 w 63"/>
                  <a:gd name="T81" fmla="*/ 8 h 31"/>
                  <a:gd name="T82" fmla="*/ 28 w 63"/>
                  <a:gd name="T83" fmla="*/ 17 h 31"/>
                  <a:gd name="T84" fmla="*/ 40 w 63"/>
                  <a:gd name="T85" fmla="*/ 11 h 31"/>
                  <a:gd name="T86" fmla="*/ 46 w 63"/>
                  <a:gd name="T87" fmla="*/ 14 h 31"/>
                  <a:gd name="T88" fmla="*/ 28 w 63"/>
                  <a:gd name="T89" fmla="*/ 17 h 31"/>
                  <a:gd name="T90" fmla="*/ 63 w 63"/>
                  <a:gd name="T91" fmla="*/ 11 h 31"/>
                  <a:gd name="T92" fmla="*/ 63 w 63"/>
                  <a:gd name="T93" fmla="*/ 11 h 31"/>
                  <a:gd name="T94" fmla="*/ 60 w 63"/>
                  <a:gd name="T95" fmla="*/ 8 h 31"/>
                  <a:gd name="T96" fmla="*/ 60 w 63"/>
                  <a:gd name="T97" fmla="*/ 0 h 31"/>
                  <a:gd name="T98" fmla="*/ 57 w 63"/>
                  <a:gd name="T99" fmla="*/ 0 h 31"/>
                  <a:gd name="T100" fmla="*/ 57 w 63"/>
                  <a:gd name="T101" fmla="*/ 8 h 31"/>
                  <a:gd name="T102" fmla="*/ 54 w 63"/>
                  <a:gd name="T103" fmla="*/ 8 h 31"/>
                  <a:gd name="T104" fmla="*/ 51 w 63"/>
                  <a:gd name="T105" fmla="*/ 8 h 31"/>
                  <a:gd name="T106" fmla="*/ 51 w 63"/>
                  <a:gd name="T107" fmla="*/ 11 h 31"/>
                  <a:gd name="T108" fmla="*/ 51 w 63"/>
                  <a:gd name="T109" fmla="*/ 11 h 31"/>
                  <a:gd name="T110" fmla="*/ 57 w 63"/>
                  <a:gd name="T111" fmla="*/ 11 h 31"/>
                  <a:gd name="T112" fmla="*/ 57 w 63"/>
                  <a:gd name="T113" fmla="*/ 28 h 31"/>
                  <a:gd name="T114" fmla="*/ 60 w 63"/>
                  <a:gd name="T115" fmla="*/ 31 h 31"/>
                  <a:gd name="T116" fmla="*/ 63 w 63"/>
                  <a:gd name="T117" fmla="*/ 31 h 31"/>
                  <a:gd name="T118" fmla="*/ 60 w 63"/>
                  <a:gd name="T119" fmla="*/ 28 h 31"/>
                  <a:gd name="T120" fmla="*/ 60 w 63"/>
                  <a:gd name="T121" fmla="*/ 28 h 31"/>
                  <a:gd name="T122" fmla="*/ 60 w 63"/>
                  <a:gd name="T123" fmla="*/ 28 h 31"/>
                  <a:gd name="T124" fmla="*/ 63 w 63"/>
                  <a:gd name="T125"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 h="31">
                    <a:moveTo>
                      <a:pt x="11" y="8"/>
                    </a:moveTo>
                    <a:lnTo>
                      <a:pt x="11" y="8"/>
                    </a:lnTo>
                    <a:lnTo>
                      <a:pt x="6" y="8"/>
                    </a:lnTo>
                    <a:lnTo>
                      <a:pt x="3" y="11"/>
                    </a:lnTo>
                    <a:lnTo>
                      <a:pt x="0" y="17"/>
                    </a:lnTo>
                    <a:lnTo>
                      <a:pt x="0" y="20"/>
                    </a:lnTo>
                    <a:lnTo>
                      <a:pt x="0" y="20"/>
                    </a:lnTo>
                    <a:lnTo>
                      <a:pt x="0" y="26"/>
                    </a:lnTo>
                    <a:lnTo>
                      <a:pt x="3" y="28"/>
                    </a:lnTo>
                    <a:lnTo>
                      <a:pt x="6" y="31"/>
                    </a:lnTo>
                    <a:lnTo>
                      <a:pt x="11" y="31"/>
                    </a:lnTo>
                    <a:lnTo>
                      <a:pt x="11" y="31"/>
                    </a:lnTo>
                    <a:lnTo>
                      <a:pt x="17" y="31"/>
                    </a:lnTo>
                    <a:lnTo>
                      <a:pt x="23" y="26"/>
                    </a:lnTo>
                    <a:lnTo>
                      <a:pt x="23" y="26"/>
                    </a:lnTo>
                    <a:lnTo>
                      <a:pt x="23" y="26"/>
                    </a:lnTo>
                    <a:lnTo>
                      <a:pt x="23" y="26"/>
                    </a:lnTo>
                    <a:lnTo>
                      <a:pt x="20" y="26"/>
                    </a:lnTo>
                    <a:lnTo>
                      <a:pt x="20" y="26"/>
                    </a:lnTo>
                    <a:lnTo>
                      <a:pt x="20" y="26"/>
                    </a:lnTo>
                    <a:lnTo>
                      <a:pt x="20" y="26"/>
                    </a:lnTo>
                    <a:lnTo>
                      <a:pt x="20" y="26"/>
                    </a:lnTo>
                    <a:lnTo>
                      <a:pt x="20" y="26"/>
                    </a:lnTo>
                    <a:lnTo>
                      <a:pt x="17" y="28"/>
                    </a:lnTo>
                    <a:lnTo>
                      <a:pt x="11" y="28"/>
                    </a:lnTo>
                    <a:lnTo>
                      <a:pt x="11" y="28"/>
                    </a:lnTo>
                    <a:lnTo>
                      <a:pt x="6" y="26"/>
                    </a:lnTo>
                    <a:lnTo>
                      <a:pt x="3" y="20"/>
                    </a:lnTo>
                    <a:lnTo>
                      <a:pt x="23" y="20"/>
                    </a:lnTo>
                    <a:lnTo>
                      <a:pt x="23" y="20"/>
                    </a:lnTo>
                    <a:lnTo>
                      <a:pt x="23" y="20"/>
                    </a:lnTo>
                    <a:lnTo>
                      <a:pt x="23" y="20"/>
                    </a:lnTo>
                    <a:lnTo>
                      <a:pt x="23" y="20"/>
                    </a:lnTo>
                    <a:lnTo>
                      <a:pt x="20" y="11"/>
                    </a:lnTo>
                    <a:lnTo>
                      <a:pt x="17" y="8"/>
                    </a:lnTo>
                    <a:lnTo>
                      <a:pt x="11" y="8"/>
                    </a:lnTo>
                    <a:lnTo>
                      <a:pt x="11" y="8"/>
                    </a:lnTo>
                    <a:close/>
                    <a:moveTo>
                      <a:pt x="3" y="17"/>
                    </a:moveTo>
                    <a:lnTo>
                      <a:pt x="3" y="17"/>
                    </a:lnTo>
                    <a:lnTo>
                      <a:pt x="6" y="14"/>
                    </a:lnTo>
                    <a:lnTo>
                      <a:pt x="11" y="11"/>
                    </a:lnTo>
                    <a:lnTo>
                      <a:pt x="11" y="11"/>
                    </a:lnTo>
                    <a:lnTo>
                      <a:pt x="17" y="14"/>
                    </a:lnTo>
                    <a:lnTo>
                      <a:pt x="20" y="17"/>
                    </a:lnTo>
                    <a:lnTo>
                      <a:pt x="3" y="17"/>
                    </a:lnTo>
                    <a:close/>
                    <a:moveTo>
                      <a:pt x="40" y="8"/>
                    </a:moveTo>
                    <a:lnTo>
                      <a:pt x="40" y="8"/>
                    </a:lnTo>
                    <a:lnTo>
                      <a:pt x="34" y="8"/>
                    </a:lnTo>
                    <a:lnTo>
                      <a:pt x="28" y="11"/>
                    </a:lnTo>
                    <a:lnTo>
                      <a:pt x="28" y="17"/>
                    </a:lnTo>
                    <a:lnTo>
                      <a:pt x="26" y="20"/>
                    </a:lnTo>
                    <a:lnTo>
                      <a:pt x="26" y="20"/>
                    </a:lnTo>
                    <a:lnTo>
                      <a:pt x="28" y="26"/>
                    </a:lnTo>
                    <a:lnTo>
                      <a:pt x="28" y="28"/>
                    </a:lnTo>
                    <a:lnTo>
                      <a:pt x="34" y="31"/>
                    </a:lnTo>
                    <a:lnTo>
                      <a:pt x="40" y="31"/>
                    </a:lnTo>
                    <a:lnTo>
                      <a:pt x="40" y="31"/>
                    </a:lnTo>
                    <a:lnTo>
                      <a:pt x="46" y="31"/>
                    </a:lnTo>
                    <a:lnTo>
                      <a:pt x="48" y="26"/>
                    </a:lnTo>
                    <a:lnTo>
                      <a:pt x="48" y="26"/>
                    </a:lnTo>
                    <a:lnTo>
                      <a:pt x="48" y="26"/>
                    </a:lnTo>
                    <a:lnTo>
                      <a:pt x="48" y="26"/>
                    </a:lnTo>
                    <a:lnTo>
                      <a:pt x="48" y="26"/>
                    </a:lnTo>
                    <a:lnTo>
                      <a:pt x="48" y="26"/>
                    </a:lnTo>
                    <a:lnTo>
                      <a:pt x="48" y="26"/>
                    </a:lnTo>
                    <a:lnTo>
                      <a:pt x="48" y="26"/>
                    </a:lnTo>
                    <a:lnTo>
                      <a:pt x="46" y="26"/>
                    </a:lnTo>
                    <a:lnTo>
                      <a:pt x="46" y="26"/>
                    </a:lnTo>
                    <a:lnTo>
                      <a:pt x="43" y="28"/>
                    </a:lnTo>
                    <a:lnTo>
                      <a:pt x="40" y="28"/>
                    </a:lnTo>
                    <a:lnTo>
                      <a:pt x="40" y="28"/>
                    </a:lnTo>
                    <a:lnTo>
                      <a:pt x="31" y="26"/>
                    </a:lnTo>
                    <a:lnTo>
                      <a:pt x="28" y="20"/>
                    </a:lnTo>
                    <a:lnTo>
                      <a:pt x="48" y="20"/>
                    </a:lnTo>
                    <a:lnTo>
                      <a:pt x="48" y="20"/>
                    </a:lnTo>
                    <a:lnTo>
                      <a:pt x="51" y="20"/>
                    </a:lnTo>
                    <a:lnTo>
                      <a:pt x="51" y="20"/>
                    </a:lnTo>
                    <a:lnTo>
                      <a:pt x="51" y="20"/>
                    </a:lnTo>
                    <a:lnTo>
                      <a:pt x="46" y="11"/>
                    </a:lnTo>
                    <a:lnTo>
                      <a:pt x="43" y="8"/>
                    </a:lnTo>
                    <a:lnTo>
                      <a:pt x="40" y="8"/>
                    </a:lnTo>
                    <a:lnTo>
                      <a:pt x="40" y="8"/>
                    </a:lnTo>
                    <a:close/>
                    <a:moveTo>
                      <a:pt x="28" y="17"/>
                    </a:moveTo>
                    <a:lnTo>
                      <a:pt x="28" y="17"/>
                    </a:lnTo>
                    <a:lnTo>
                      <a:pt x="34" y="14"/>
                    </a:lnTo>
                    <a:lnTo>
                      <a:pt x="40" y="11"/>
                    </a:lnTo>
                    <a:lnTo>
                      <a:pt x="40" y="11"/>
                    </a:lnTo>
                    <a:lnTo>
                      <a:pt x="46" y="14"/>
                    </a:lnTo>
                    <a:lnTo>
                      <a:pt x="48" y="17"/>
                    </a:lnTo>
                    <a:lnTo>
                      <a:pt x="28" y="17"/>
                    </a:lnTo>
                    <a:close/>
                    <a:moveTo>
                      <a:pt x="63" y="11"/>
                    </a:moveTo>
                    <a:lnTo>
                      <a:pt x="63" y="11"/>
                    </a:lnTo>
                    <a:lnTo>
                      <a:pt x="63" y="11"/>
                    </a:lnTo>
                    <a:lnTo>
                      <a:pt x="63" y="11"/>
                    </a:lnTo>
                    <a:lnTo>
                      <a:pt x="63" y="8"/>
                    </a:lnTo>
                    <a:lnTo>
                      <a:pt x="60" y="8"/>
                    </a:lnTo>
                    <a:lnTo>
                      <a:pt x="60" y="0"/>
                    </a:lnTo>
                    <a:lnTo>
                      <a:pt x="60" y="0"/>
                    </a:lnTo>
                    <a:lnTo>
                      <a:pt x="57" y="0"/>
                    </a:lnTo>
                    <a:lnTo>
                      <a:pt x="57" y="0"/>
                    </a:lnTo>
                    <a:lnTo>
                      <a:pt x="57" y="0"/>
                    </a:lnTo>
                    <a:lnTo>
                      <a:pt x="57" y="8"/>
                    </a:lnTo>
                    <a:lnTo>
                      <a:pt x="54" y="8"/>
                    </a:lnTo>
                    <a:lnTo>
                      <a:pt x="54" y="8"/>
                    </a:lnTo>
                    <a:lnTo>
                      <a:pt x="51" y="8"/>
                    </a:lnTo>
                    <a:lnTo>
                      <a:pt x="51" y="8"/>
                    </a:lnTo>
                    <a:lnTo>
                      <a:pt x="51" y="11"/>
                    </a:lnTo>
                    <a:lnTo>
                      <a:pt x="51" y="11"/>
                    </a:lnTo>
                    <a:lnTo>
                      <a:pt x="51" y="11"/>
                    </a:lnTo>
                    <a:lnTo>
                      <a:pt x="51" y="11"/>
                    </a:lnTo>
                    <a:lnTo>
                      <a:pt x="54" y="11"/>
                    </a:lnTo>
                    <a:lnTo>
                      <a:pt x="57" y="11"/>
                    </a:lnTo>
                    <a:lnTo>
                      <a:pt x="57" y="28"/>
                    </a:lnTo>
                    <a:lnTo>
                      <a:pt x="57" y="28"/>
                    </a:lnTo>
                    <a:lnTo>
                      <a:pt x="57" y="31"/>
                    </a:lnTo>
                    <a:lnTo>
                      <a:pt x="60" y="31"/>
                    </a:lnTo>
                    <a:lnTo>
                      <a:pt x="60" y="31"/>
                    </a:lnTo>
                    <a:lnTo>
                      <a:pt x="63" y="31"/>
                    </a:lnTo>
                    <a:lnTo>
                      <a:pt x="63" y="31"/>
                    </a:lnTo>
                    <a:lnTo>
                      <a:pt x="60" y="28"/>
                    </a:lnTo>
                    <a:lnTo>
                      <a:pt x="60" y="28"/>
                    </a:lnTo>
                    <a:lnTo>
                      <a:pt x="60" y="28"/>
                    </a:lnTo>
                    <a:lnTo>
                      <a:pt x="60" y="28"/>
                    </a:lnTo>
                    <a:lnTo>
                      <a:pt x="60" y="28"/>
                    </a:lnTo>
                    <a:lnTo>
                      <a:pt x="60" y="11"/>
                    </a:lnTo>
                    <a:lnTo>
                      <a:pt x="63" y="11"/>
                    </a:lnTo>
                    <a:close/>
                  </a:path>
                </a:pathLst>
              </a:custGeom>
              <a:grpFill/>
              <a:ln w="9525">
                <a:solidFill>
                  <a:srgbClr val="000000"/>
                </a:solidFill>
                <a:round/>
                <a:headEnd/>
                <a:tailEnd/>
              </a:ln>
              <a:extLst/>
            </p:spPr>
            <p:txBody>
              <a:bodyPr/>
              <a:lstStyle/>
              <a:p>
                <a:pPr fontAlgn="auto">
                  <a:spcBef>
                    <a:spcPts val="0"/>
                  </a:spcBef>
                  <a:spcAft>
                    <a:spcPts val="0"/>
                  </a:spcAft>
                  <a:defRPr/>
                </a:pPr>
                <a:endParaRPr lang="fr-FR" sz="1000">
                  <a:solidFill>
                    <a:prstClr val="black"/>
                  </a:solidFill>
                  <a:latin typeface="Calibri"/>
                </a:endParaRPr>
              </a:p>
            </p:txBody>
          </p:sp>
          <p:sp>
            <p:nvSpPr>
              <p:cNvPr id="129" name="Freeform 8"/>
              <p:cNvSpPr>
                <a:spLocks noEditPoints="1"/>
              </p:cNvSpPr>
              <p:nvPr/>
            </p:nvSpPr>
            <p:spPr bwMode="auto">
              <a:xfrm>
                <a:off x="-10564352" y="4204206"/>
                <a:ext cx="6395257" cy="1741004"/>
              </a:xfrm>
              <a:custGeom>
                <a:avLst/>
                <a:gdLst>
                  <a:gd name="T0" fmla="*/ 4486 w 4652"/>
                  <a:gd name="T1" fmla="*/ 579 h 1452"/>
                  <a:gd name="T2" fmla="*/ 4632 w 4652"/>
                  <a:gd name="T3" fmla="*/ 587 h 1452"/>
                  <a:gd name="T4" fmla="*/ 4652 w 4652"/>
                  <a:gd name="T5" fmla="*/ 521 h 1452"/>
                  <a:gd name="T6" fmla="*/ 4552 w 4652"/>
                  <a:gd name="T7" fmla="*/ 490 h 1452"/>
                  <a:gd name="T8" fmla="*/ 4432 w 4652"/>
                  <a:gd name="T9" fmla="*/ 524 h 1452"/>
                  <a:gd name="T10" fmla="*/ 4057 w 4652"/>
                  <a:gd name="T11" fmla="*/ 908 h 1452"/>
                  <a:gd name="T12" fmla="*/ 3876 w 4652"/>
                  <a:gd name="T13" fmla="*/ 1028 h 1452"/>
                  <a:gd name="T14" fmla="*/ 3996 w 4652"/>
                  <a:gd name="T15" fmla="*/ 1088 h 1452"/>
                  <a:gd name="T16" fmla="*/ 4180 w 4652"/>
                  <a:gd name="T17" fmla="*/ 1028 h 1452"/>
                  <a:gd name="T18" fmla="*/ 4543 w 4652"/>
                  <a:gd name="T19" fmla="*/ 908 h 1452"/>
                  <a:gd name="T20" fmla="*/ 4180 w 4652"/>
                  <a:gd name="T21" fmla="*/ 845 h 1452"/>
                  <a:gd name="T22" fmla="*/ 3241 w 4652"/>
                  <a:gd name="T23" fmla="*/ 212 h 1452"/>
                  <a:gd name="T24" fmla="*/ 2874 w 4652"/>
                  <a:gd name="T25" fmla="*/ 146 h 1452"/>
                  <a:gd name="T26" fmla="*/ 2665 w 4652"/>
                  <a:gd name="T27" fmla="*/ 120 h 1452"/>
                  <a:gd name="T28" fmla="*/ 2545 w 4652"/>
                  <a:gd name="T29" fmla="*/ 120 h 1452"/>
                  <a:gd name="T30" fmla="*/ 1274 w 4652"/>
                  <a:gd name="T31" fmla="*/ 120 h 1452"/>
                  <a:gd name="T32" fmla="*/ 487 w 4652"/>
                  <a:gd name="T33" fmla="*/ 0 h 1452"/>
                  <a:gd name="T34" fmla="*/ 424 w 4652"/>
                  <a:gd name="T35" fmla="*/ 0 h 1452"/>
                  <a:gd name="T36" fmla="*/ 303 w 4652"/>
                  <a:gd name="T37" fmla="*/ 60 h 1452"/>
                  <a:gd name="T38" fmla="*/ 243 w 4652"/>
                  <a:gd name="T39" fmla="*/ 120 h 1452"/>
                  <a:gd name="T40" fmla="*/ 0 w 4652"/>
                  <a:gd name="T41" fmla="*/ 364 h 1452"/>
                  <a:gd name="T42" fmla="*/ 275 w 4652"/>
                  <a:gd name="T43" fmla="*/ 742 h 1452"/>
                  <a:gd name="T44" fmla="*/ 243 w 4652"/>
                  <a:gd name="T45" fmla="*/ 908 h 1452"/>
                  <a:gd name="T46" fmla="*/ 123 w 4652"/>
                  <a:gd name="T47" fmla="*/ 1332 h 1452"/>
                  <a:gd name="T48" fmla="*/ 123 w 4652"/>
                  <a:gd name="T49" fmla="*/ 1392 h 1452"/>
                  <a:gd name="T50" fmla="*/ 1526 w 4652"/>
                  <a:gd name="T51" fmla="*/ 1426 h 1452"/>
                  <a:gd name="T52" fmla="*/ 2422 w 4652"/>
                  <a:gd name="T53" fmla="*/ 1452 h 1452"/>
                  <a:gd name="T54" fmla="*/ 3029 w 4652"/>
                  <a:gd name="T55" fmla="*/ 1332 h 1452"/>
                  <a:gd name="T56" fmla="*/ 3149 w 4652"/>
                  <a:gd name="T57" fmla="*/ 1332 h 1452"/>
                  <a:gd name="T58" fmla="*/ 3392 w 4652"/>
                  <a:gd name="T59" fmla="*/ 1051 h 1452"/>
                  <a:gd name="T60" fmla="*/ 3756 w 4652"/>
                  <a:gd name="T61" fmla="*/ 667 h 1452"/>
                  <a:gd name="T62" fmla="*/ 3696 w 4652"/>
                  <a:gd name="T63" fmla="*/ 364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52" h="1452">
                    <a:moveTo>
                      <a:pt x="4432" y="524"/>
                    </a:moveTo>
                    <a:lnTo>
                      <a:pt x="4486" y="579"/>
                    </a:lnTo>
                    <a:lnTo>
                      <a:pt x="4555" y="599"/>
                    </a:lnTo>
                    <a:lnTo>
                      <a:pt x="4632" y="587"/>
                    </a:lnTo>
                    <a:lnTo>
                      <a:pt x="4641" y="556"/>
                    </a:lnTo>
                    <a:lnTo>
                      <a:pt x="4652" y="521"/>
                    </a:lnTo>
                    <a:lnTo>
                      <a:pt x="4621" y="510"/>
                    </a:lnTo>
                    <a:lnTo>
                      <a:pt x="4552" y="490"/>
                    </a:lnTo>
                    <a:lnTo>
                      <a:pt x="4475" y="501"/>
                    </a:lnTo>
                    <a:lnTo>
                      <a:pt x="4432" y="524"/>
                    </a:lnTo>
                    <a:close/>
                    <a:moveTo>
                      <a:pt x="4180" y="845"/>
                    </a:moveTo>
                    <a:lnTo>
                      <a:pt x="4057" y="908"/>
                    </a:lnTo>
                    <a:lnTo>
                      <a:pt x="3876" y="968"/>
                    </a:lnTo>
                    <a:lnTo>
                      <a:pt x="3876" y="1028"/>
                    </a:lnTo>
                    <a:lnTo>
                      <a:pt x="3936" y="1028"/>
                    </a:lnTo>
                    <a:lnTo>
                      <a:pt x="3996" y="1088"/>
                    </a:lnTo>
                    <a:lnTo>
                      <a:pt x="4120" y="1028"/>
                    </a:lnTo>
                    <a:lnTo>
                      <a:pt x="4180" y="1028"/>
                    </a:lnTo>
                    <a:lnTo>
                      <a:pt x="4543" y="968"/>
                    </a:lnTo>
                    <a:lnTo>
                      <a:pt x="4543" y="908"/>
                    </a:lnTo>
                    <a:lnTo>
                      <a:pt x="4300" y="845"/>
                    </a:lnTo>
                    <a:lnTo>
                      <a:pt x="4180" y="845"/>
                    </a:lnTo>
                    <a:close/>
                    <a:moveTo>
                      <a:pt x="3332" y="243"/>
                    </a:moveTo>
                    <a:lnTo>
                      <a:pt x="3241" y="212"/>
                    </a:lnTo>
                    <a:lnTo>
                      <a:pt x="3149" y="180"/>
                    </a:lnTo>
                    <a:lnTo>
                      <a:pt x="2874" y="146"/>
                    </a:lnTo>
                    <a:lnTo>
                      <a:pt x="2665" y="120"/>
                    </a:lnTo>
                    <a:lnTo>
                      <a:pt x="2665" y="120"/>
                    </a:lnTo>
                    <a:lnTo>
                      <a:pt x="2545" y="120"/>
                    </a:lnTo>
                    <a:lnTo>
                      <a:pt x="2545" y="120"/>
                    </a:lnTo>
                    <a:lnTo>
                      <a:pt x="2545" y="180"/>
                    </a:lnTo>
                    <a:lnTo>
                      <a:pt x="1274" y="120"/>
                    </a:lnTo>
                    <a:lnTo>
                      <a:pt x="547" y="60"/>
                    </a:lnTo>
                    <a:lnTo>
                      <a:pt x="487" y="0"/>
                    </a:lnTo>
                    <a:lnTo>
                      <a:pt x="487" y="0"/>
                    </a:lnTo>
                    <a:lnTo>
                      <a:pt x="424" y="0"/>
                    </a:lnTo>
                    <a:lnTo>
                      <a:pt x="424" y="0"/>
                    </a:lnTo>
                    <a:lnTo>
                      <a:pt x="303" y="60"/>
                    </a:lnTo>
                    <a:lnTo>
                      <a:pt x="243" y="60"/>
                    </a:lnTo>
                    <a:lnTo>
                      <a:pt x="243" y="120"/>
                    </a:lnTo>
                    <a:lnTo>
                      <a:pt x="83" y="284"/>
                    </a:lnTo>
                    <a:lnTo>
                      <a:pt x="0" y="364"/>
                    </a:lnTo>
                    <a:lnTo>
                      <a:pt x="183" y="604"/>
                    </a:lnTo>
                    <a:lnTo>
                      <a:pt x="275" y="742"/>
                    </a:lnTo>
                    <a:lnTo>
                      <a:pt x="303" y="788"/>
                    </a:lnTo>
                    <a:lnTo>
                      <a:pt x="243" y="908"/>
                    </a:lnTo>
                    <a:lnTo>
                      <a:pt x="183" y="1272"/>
                    </a:lnTo>
                    <a:lnTo>
                      <a:pt x="123" y="1332"/>
                    </a:lnTo>
                    <a:lnTo>
                      <a:pt x="123" y="1392"/>
                    </a:lnTo>
                    <a:lnTo>
                      <a:pt x="123" y="1392"/>
                    </a:lnTo>
                    <a:lnTo>
                      <a:pt x="183" y="1392"/>
                    </a:lnTo>
                    <a:lnTo>
                      <a:pt x="1526" y="1426"/>
                    </a:lnTo>
                    <a:lnTo>
                      <a:pt x="2422" y="1452"/>
                    </a:lnTo>
                    <a:lnTo>
                      <a:pt x="2422" y="1452"/>
                    </a:lnTo>
                    <a:lnTo>
                      <a:pt x="2422" y="1452"/>
                    </a:lnTo>
                    <a:lnTo>
                      <a:pt x="3029" y="1332"/>
                    </a:lnTo>
                    <a:lnTo>
                      <a:pt x="3149" y="1332"/>
                    </a:lnTo>
                    <a:lnTo>
                      <a:pt x="3149" y="1332"/>
                    </a:lnTo>
                    <a:lnTo>
                      <a:pt x="3149" y="1272"/>
                    </a:lnTo>
                    <a:lnTo>
                      <a:pt x="3392" y="1051"/>
                    </a:lnTo>
                    <a:lnTo>
                      <a:pt x="3756" y="725"/>
                    </a:lnTo>
                    <a:lnTo>
                      <a:pt x="3756" y="667"/>
                    </a:lnTo>
                    <a:lnTo>
                      <a:pt x="3756" y="424"/>
                    </a:lnTo>
                    <a:lnTo>
                      <a:pt x="3696" y="364"/>
                    </a:lnTo>
                    <a:lnTo>
                      <a:pt x="3332" y="243"/>
                    </a:lnTo>
                    <a:close/>
                  </a:path>
                </a:pathLst>
              </a:custGeom>
              <a:solidFill>
                <a:schemeClr val="accent1">
                  <a:lumMod val="20000"/>
                  <a:lumOff val="80000"/>
                </a:schemeClr>
              </a:solidFill>
              <a:ln w="9525">
                <a:solidFill>
                  <a:schemeClr val="bg1"/>
                </a:solidFill>
                <a:round/>
                <a:headEnd/>
                <a:tailEnd/>
              </a:ln>
              <a:extLst/>
            </p:spPr>
            <p:txBody>
              <a:bodyPr/>
              <a:lstStyle/>
              <a:p>
                <a:pPr fontAlgn="auto">
                  <a:spcBef>
                    <a:spcPts val="0"/>
                  </a:spcBef>
                  <a:spcAft>
                    <a:spcPts val="0"/>
                  </a:spcAft>
                  <a:defRPr/>
                </a:pPr>
                <a:endParaRPr lang="fr-FR" sz="1000">
                  <a:solidFill>
                    <a:srgbClr val="0070C0"/>
                  </a:solidFill>
                  <a:latin typeface="Calibri"/>
                </a:endParaRPr>
              </a:p>
            </p:txBody>
          </p:sp>
        </p:grpSp>
        <p:sp>
          <p:nvSpPr>
            <p:cNvPr id="126" name="Tekstboks 481"/>
            <p:cNvSpPr txBox="1"/>
            <p:nvPr/>
          </p:nvSpPr>
          <p:spPr bwMode="auto">
            <a:xfrm>
              <a:off x="3643288" y="5928842"/>
              <a:ext cx="1065877" cy="587452"/>
            </a:xfrm>
            <a:prstGeom prst="rect">
              <a:avLst/>
            </a:prstGeom>
            <a:noFill/>
            <a:ln>
              <a:noFill/>
            </a:ln>
          </p:spPr>
          <p:txBody>
            <a:bodyPr>
              <a:spAutoFit/>
            </a:bodyPr>
            <a:lstStyle/>
            <a:p>
              <a:pPr fontAlgn="auto">
                <a:lnSpc>
                  <a:spcPts val="1000"/>
                </a:lnSpc>
                <a:spcBef>
                  <a:spcPts val="0"/>
                </a:spcBef>
                <a:spcAft>
                  <a:spcPts val="0"/>
                </a:spcAft>
                <a:defRPr/>
              </a:pPr>
              <a:r>
                <a:rPr lang="da-DK" sz="1200" dirty="0">
                  <a:solidFill>
                    <a:srgbClr val="1F497D"/>
                  </a:solidFill>
                  <a:latin typeface="Calibri"/>
                  <a:ea typeface="ＭＳ Ｐゴシック" pitchFamily="-97" charset="-128"/>
                  <a:cs typeface="Arial" pitchFamily="34" charset="0"/>
                </a:rPr>
                <a:t>  PR</a:t>
              </a:r>
              <a:r>
                <a:rPr lang="da-DK" sz="1200" b="1" dirty="0">
                  <a:solidFill>
                    <a:srgbClr val="1F497D"/>
                  </a:solidFill>
                  <a:latin typeface="Calibri"/>
                  <a:ea typeface="ＭＳ Ｐゴシック" pitchFamily="-97" charset="-128"/>
                  <a:cs typeface="Arial" pitchFamily="34" charset="0"/>
                </a:rPr>
                <a:t> </a:t>
              </a:r>
            </a:p>
            <a:p>
              <a:pPr fontAlgn="auto">
                <a:lnSpc>
                  <a:spcPts val="1000"/>
                </a:lnSpc>
                <a:spcBef>
                  <a:spcPts val="0"/>
                </a:spcBef>
                <a:spcAft>
                  <a:spcPts val="0"/>
                </a:spcAft>
                <a:defRPr/>
              </a:pPr>
              <a:r>
                <a:rPr lang="da-DK" sz="1000" dirty="0" smtClean="0">
                  <a:solidFill>
                    <a:srgbClr val="1F497D"/>
                  </a:solidFill>
                  <a:latin typeface="Calibri"/>
                  <a:ea typeface="ＭＳ Ｐゴシック" pitchFamily="-97" charset="-128"/>
                  <a:cs typeface="Arial" pitchFamily="34" charset="0"/>
                </a:rPr>
                <a:t>206 </a:t>
              </a:r>
              <a:r>
                <a:rPr lang="da-DK" sz="1000" dirty="0">
                  <a:solidFill>
                    <a:srgbClr val="1F497D"/>
                  </a:solidFill>
                  <a:latin typeface="Calibri"/>
                  <a:ea typeface="ＭＳ Ｐゴシック" pitchFamily="-97" charset="-128"/>
                  <a:cs typeface="Arial" pitchFamily="34" charset="0"/>
                </a:rPr>
                <a:t>(2)</a:t>
              </a:r>
            </a:p>
          </p:txBody>
        </p:sp>
      </p:grpSp>
      <p:grpSp>
        <p:nvGrpSpPr>
          <p:cNvPr id="34822" name="Group 1"/>
          <p:cNvGrpSpPr>
            <a:grpSpLocks/>
          </p:cNvGrpSpPr>
          <p:nvPr/>
        </p:nvGrpSpPr>
        <p:grpSpPr bwMode="auto">
          <a:xfrm>
            <a:off x="1251427" y="1092200"/>
            <a:ext cx="7002462" cy="4924425"/>
            <a:chOff x="1371600" y="609600"/>
            <a:chExt cx="7467600" cy="5562600"/>
          </a:xfrm>
        </p:grpSpPr>
        <p:sp>
          <p:nvSpPr>
            <p:cNvPr id="15" name="Freeform 937"/>
            <p:cNvSpPr>
              <a:spLocks/>
            </p:cNvSpPr>
            <p:nvPr/>
          </p:nvSpPr>
          <p:spPr bwMode="auto">
            <a:xfrm>
              <a:off x="1730505" y="609600"/>
              <a:ext cx="954824" cy="839232"/>
            </a:xfrm>
            <a:custGeom>
              <a:avLst/>
              <a:gdLst>
                <a:gd name="T0" fmla="*/ 13 w 730"/>
                <a:gd name="T1" fmla="*/ 56 h 517"/>
                <a:gd name="T2" fmla="*/ 9 w 730"/>
                <a:gd name="T3" fmla="*/ 128 h 517"/>
                <a:gd name="T4" fmla="*/ 17 w 730"/>
                <a:gd name="T5" fmla="*/ 128 h 517"/>
                <a:gd name="T6" fmla="*/ 12 w 730"/>
                <a:gd name="T7" fmla="*/ 143 h 517"/>
                <a:gd name="T8" fmla="*/ 6 w 730"/>
                <a:gd name="T9" fmla="*/ 134 h 517"/>
                <a:gd name="T10" fmla="*/ 0 w 730"/>
                <a:gd name="T11" fmla="*/ 152 h 517"/>
                <a:gd name="T12" fmla="*/ 25 w 730"/>
                <a:gd name="T13" fmla="*/ 167 h 517"/>
                <a:gd name="T14" fmla="*/ 26 w 730"/>
                <a:gd name="T15" fmla="*/ 173 h 517"/>
                <a:gd name="T16" fmla="*/ 33 w 730"/>
                <a:gd name="T17" fmla="*/ 174 h 517"/>
                <a:gd name="T18" fmla="*/ 67 w 730"/>
                <a:gd name="T19" fmla="*/ 226 h 517"/>
                <a:gd name="T20" fmla="*/ 103 w 730"/>
                <a:gd name="T21" fmla="*/ 225 h 517"/>
                <a:gd name="T22" fmla="*/ 131 w 730"/>
                <a:gd name="T23" fmla="*/ 237 h 517"/>
                <a:gd name="T24" fmla="*/ 145 w 730"/>
                <a:gd name="T25" fmla="*/ 235 h 517"/>
                <a:gd name="T26" fmla="*/ 228 w 730"/>
                <a:gd name="T27" fmla="*/ 237 h 517"/>
                <a:gd name="T28" fmla="*/ 323 w 730"/>
                <a:gd name="T29" fmla="*/ 259 h 517"/>
                <a:gd name="T30" fmla="*/ 325 w 730"/>
                <a:gd name="T31" fmla="*/ 230 h 517"/>
                <a:gd name="T32" fmla="*/ 365 w 730"/>
                <a:gd name="T33" fmla="*/ 65 h 517"/>
                <a:gd name="T34" fmla="*/ 112 w 730"/>
                <a:gd name="T35" fmla="*/ 0 h 517"/>
                <a:gd name="T36" fmla="*/ 114 w 730"/>
                <a:gd name="T37" fmla="*/ 49 h 517"/>
                <a:gd name="T38" fmla="*/ 101 w 730"/>
                <a:gd name="T39" fmla="*/ 89 h 517"/>
                <a:gd name="T40" fmla="*/ 99 w 730"/>
                <a:gd name="T41" fmla="*/ 110 h 517"/>
                <a:gd name="T42" fmla="*/ 73 w 730"/>
                <a:gd name="T43" fmla="*/ 117 h 517"/>
                <a:gd name="T44" fmla="*/ 71 w 730"/>
                <a:gd name="T45" fmla="*/ 107 h 517"/>
                <a:gd name="T46" fmla="*/ 93 w 730"/>
                <a:gd name="T47" fmla="*/ 93 h 517"/>
                <a:gd name="T48" fmla="*/ 91 w 730"/>
                <a:gd name="T49" fmla="*/ 83 h 517"/>
                <a:gd name="T50" fmla="*/ 72 w 730"/>
                <a:gd name="T51" fmla="*/ 85 h 517"/>
                <a:gd name="T52" fmla="*/ 87 w 730"/>
                <a:gd name="T53" fmla="*/ 72 h 517"/>
                <a:gd name="T54" fmla="*/ 97 w 730"/>
                <a:gd name="T55" fmla="*/ 64 h 517"/>
                <a:gd name="T56" fmla="*/ 15 w 730"/>
                <a:gd name="T57" fmla="*/ 13 h 517"/>
                <a:gd name="T58" fmla="*/ 9 w 730"/>
                <a:gd name="T59" fmla="*/ 27 h 517"/>
                <a:gd name="T60" fmla="*/ 13 w 730"/>
                <a:gd name="T61" fmla="*/ 56 h 517"/>
                <a:gd name="T62" fmla="*/ 13 w 730"/>
                <a:gd name="T63" fmla="*/ 56 h 5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0"/>
                <a:gd name="T97" fmla="*/ 0 h 517"/>
                <a:gd name="T98" fmla="*/ 730 w 730"/>
                <a:gd name="T99" fmla="*/ 517 h 5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0" h="517">
                  <a:moveTo>
                    <a:pt x="26" y="112"/>
                  </a:moveTo>
                  <a:lnTo>
                    <a:pt x="17" y="255"/>
                  </a:lnTo>
                  <a:lnTo>
                    <a:pt x="34" y="255"/>
                  </a:lnTo>
                  <a:lnTo>
                    <a:pt x="24" y="285"/>
                  </a:lnTo>
                  <a:lnTo>
                    <a:pt x="11" y="268"/>
                  </a:lnTo>
                  <a:lnTo>
                    <a:pt x="0" y="304"/>
                  </a:lnTo>
                  <a:lnTo>
                    <a:pt x="51" y="333"/>
                  </a:lnTo>
                  <a:lnTo>
                    <a:pt x="53" y="346"/>
                  </a:lnTo>
                  <a:lnTo>
                    <a:pt x="66" y="348"/>
                  </a:lnTo>
                  <a:lnTo>
                    <a:pt x="133" y="452"/>
                  </a:lnTo>
                  <a:lnTo>
                    <a:pt x="207" y="449"/>
                  </a:lnTo>
                  <a:lnTo>
                    <a:pt x="262" y="473"/>
                  </a:lnTo>
                  <a:lnTo>
                    <a:pt x="289" y="469"/>
                  </a:lnTo>
                  <a:lnTo>
                    <a:pt x="456" y="473"/>
                  </a:lnTo>
                  <a:lnTo>
                    <a:pt x="646" y="517"/>
                  </a:lnTo>
                  <a:lnTo>
                    <a:pt x="650" y="460"/>
                  </a:lnTo>
                  <a:lnTo>
                    <a:pt x="730" y="129"/>
                  </a:lnTo>
                  <a:lnTo>
                    <a:pt x="224" y="0"/>
                  </a:lnTo>
                  <a:lnTo>
                    <a:pt x="228" y="97"/>
                  </a:lnTo>
                  <a:lnTo>
                    <a:pt x="203" y="177"/>
                  </a:lnTo>
                  <a:lnTo>
                    <a:pt x="199" y="219"/>
                  </a:lnTo>
                  <a:lnTo>
                    <a:pt x="146" y="234"/>
                  </a:lnTo>
                  <a:lnTo>
                    <a:pt x="142" y="213"/>
                  </a:lnTo>
                  <a:lnTo>
                    <a:pt x="186" y="186"/>
                  </a:lnTo>
                  <a:lnTo>
                    <a:pt x="182" y="165"/>
                  </a:lnTo>
                  <a:lnTo>
                    <a:pt x="144" y="169"/>
                  </a:lnTo>
                  <a:lnTo>
                    <a:pt x="173" y="144"/>
                  </a:lnTo>
                  <a:lnTo>
                    <a:pt x="194" y="127"/>
                  </a:lnTo>
                  <a:lnTo>
                    <a:pt x="30" y="25"/>
                  </a:lnTo>
                  <a:lnTo>
                    <a:pt x="17" y="53"/>
                  </a:lnTo>
                  <a:lnTo>
                    <a:pt x="26" y="112"/>
                  </a:lnTo>
                  <a:close/>
                </a:path>
              </a:pathLst>
            </a:custGeom>
            <a:solidFill>
              <a:srgbClr val="009E9A"/>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ko-KR" altLang="en-US" sz="1000">
                <a:solidFill>
                  <a:prstClr val="black"/>
                </a:solidFill>
              </a:endParaRPr>
            </a:p>
          </p:txBody>
        </p:sp>
        <p:sp>
          <p:nvSpPr>
            <p:cNvPr id="16" name="Freeform 938"/>
            <p:cNvSpPr>
              <a:spLocks/>
            </p:cNvSpPr>
            <p:nvPr/>
          </p:nvSpPr>
          <p:spPr bwMode="auto">
            <a:xfrm>
              <a:off x="2612531" y="2390278"/>
              <a:ext cx="807537" cy="1222983"/>
            </a:xfrm>
            <a:custGeom>
              <a:avLst/>
              <a:gdLst>
                <a:gd name="T0" fmla="*/ 68 w 618"/>
                <a:gd name="T1" fmla="*/ 0 h 752"/>
                <a:gd name="T2" fmla="*/ 216 w 618"/>
                <a:gd name="T3" fmla="*/ 28 h 752"/>
                <a:gd name="T4" fmla="*/ 205 w 618"/>
                <a:gd name="T5" fmla="*/ 93 h 752"/>
                <a:gd name="T6" fmla="*/ 309 w 618"/>
                <a:gd name="T7" fmla="*/ 109 h 752"/>
                <a:gd name="T8" fmla="*/ 269 w 618"/>
                <a:gd name="T9" fmla="*/ 377 h 752"/>
                <a:gd name="T10" fmla="*/ 0 w 618"/>
                <a:gd name="T11" fmla="*/ 332 h 752"/>
                <a:gd name="T12" fmla="*/ 68 w 618"/>
                <a:gd name="T13" fmla="*/ 0 h 752"/>
                <a:gd name="T14" fmla="*/ 68 w 618"/>
                <a:gd name="T15" fmla="*/ 0 h 752"/>
                <a:gd name="T16" fmla="*/ 0 60000 65536"/>
                <a:gd name="T17" fmla="*/ 0 60000 65536"/>
                <a:gd name="T18" fmla="*/ 0 60000 65536"/>
                <a:gd name="T19" fmla="*/ 0 60000 65536"/>
                <a:gd name="T20" fmla="*/ 0 60000 65536"/>
                <a:gd name="T21" fmla="*/ 0 60000 65536"/>
                <a:gd name="T22" fmla="*/ 0 60000 65536"/>
                <a:gd name="T23" fmla="*/ 0 60000 65536"/>
                <a:gd name="T24" fmla="*/ 0 w 618"/>
                <a:gd name="T25" fmla="*/ 0 h 752"/>
                <a:gd name="T26" fmla="*/ 618 w 618"/>
                <a:gd name="T27" fmla="*/ 752 h 7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8" h="752">
                  <a:moveTo>
                    <a:pt x="135" y="0"/>
                  </a:moveTo>
                  <a:lnTo>
                    <a:pt x="433" y="55"/>
                  </a:lnTo>
                  <a:lnTo>
                    <a:pt x="410" y="186"/>
                  </a:lnTo>
                  <a:lnTo>
                    <a:pt x="618" y="218"/>
                  </a:lnTo>
                  <a:lnTo>
                    <a:pt x="538" y="752"/>
                  </a:lnTo>
                  <a:lnTo>
                    <a:pt x="0" y="663"/>
                  </a:lnTo>
                  <a:lnTo>
                    <a:pt x="135" y="0"/>
                  </a:lnTo>
                  <a:close/>
                </a:path>
              </a:pathLst>
            </a:custGeom>
            <a:solidFill>
              <a:srgbClr val="A9D383"/>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ko-KR" altLang="en-US" sz="1000">
                <a:solidFill>
                  <a:prstClr val="black"/>
                </a:solidFill>
              </a:endParaRPr>
            </a:p>
          </p:txBody>
        </p:sp>
        <p:sp>
          <p:nvSpPr>
            <p:cNvPr id="17" name="Freeform 939"/>
            <p:cNvSpPr>
              <a:spLocks/>
            </p:cNvSpPr>
            <p:nvPr/>
          </p:nvSpPr>
          <p:spPr bwMode="auto">
            <a:xfrm>
              <a:off x="1478255" y="1122464"/>
              <a:ext cx="1139356" cy="1167393"/>
            </a:xfrm>
            <a:custGeom>
              <a:avLst/>
              <a:gdLst>
                <a:gd name="T0" fmla="*/ 0 w 871"/>
                <a:gd name="T1" fmla="*/ 269 h 720"/>
                <a:gd name="T2" fmla="*/ 19 w 871"/>
                <a:gd name="T3" fmla="*/ 178 h 720"/>
                <a:gd name="T4" fmla="*/ 41 w 871"/>
                <a:gd name="T5" fmla="*/ 151 h 720"/>
                <a:gd name="T6" fmla="*/ 94 w 871"/>
                <a:gd name="T7" fmla="*/ 0 h 720"/>
                <a:gd name="T8" fmla="*/ 121 w 871"/>
                <a:gd name="T9" fmla="*/ 7 h 720"/>
                <a:gd name="T10" fmla="*/ 122 w 871"/>
                <a:gd name="T11" fmla="*/ 14 h 720"/>
                <a:gd name="T12" fmla="*/ 129 w 871"/>
                <a:gd name="T13" fmla="*/ 15 h 720"/>
                <a:gd name="T14" fmla="*/ 162 w 871"/>
                <a:gd name="T15" fmla="*/ 67 h 720"/>
                <a:gd name="T16" fmla="*/ 199 w 871"/>
                <a:gd name="T17" fmla="*/ 67 h 720"/>
                <a:gd name="T18" fmla="*/ 227 w 871"/>
                <a:gd name="T19" fmla="*/ 79 h 720"/>
                <a:gd name="T20" fmla="*/ 240 w 871"/>
                <a:gd name="T21" fmla="*/ 76 h 720"/>
                <a:gd name="T22" fmla="*/ 324 w 871"/>
                <a:gd name="T23" fmla="*/ 79 h 720"/>
                <a:gd name="T24" fmla="*/ 419 w 871"/>
                <a:gd name="T25" fmla="*/ 99 h 720"/>
                <a:gd name="T26" fmla="*/ 424 w 871"/>
                <a:gd name="T27" fmla="*/ 112 h 720"/>
                <a:gd name="T28" fmla="*/ 435 w 871"/>
                <a:gd name="T29" fmla="*/ 128 h 720"/>
                <a:gd name="T30" fmla="*/ 403 w 871"/>
                <a:gd name="T31" fmla="*/ 177 h 720"/>
                <a:gd name="T32" fmla="*/ 383 w 871"/>
                <a:gd name="T33" fmla="*/ 194 h 720"/>
                <a:gd name="T34" fmla="*/ 380 w 871"/>
                <a:gd name="T35" fmla="*/ 208 h 720"/>
                <a:gd name="T36" fmla="*/ 391 w 871"/>
                <a:gd name="T37" fmla="*/ 222 h 720"/>
                <a:gd name="T38" fmla="*/ 378 w 871"/>
                <a:gd name="T39" fmla="*/ 251 h 720"/>
                <a:gd name="T40" fmla="*/ 351 w 871"/>
                <a:gd name="T41" fmla="*/ 360 h 720"/>
                <a:gd name="T42" fmla="*/ 205 w 871"/>
                <a:gd name="T43" fmla="*/ 325 h 720"/>
                <a:gd name="T44" fmla="*/ 0 w 871"/>
                <a:gd name="T45" fmla="*/ 269 h 720"/>
                <a:gd name="T46" fmla="*/ 0 w 871"/>
                <a:gd name="T47" fmla="*/ 269 h 7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71"/>
                <a:gd name="T73" fmla="*/ 0 h 720"/>
                <a:gd name="T74" fmla="*/ 871 w 871"/>
                <a:gd name="T75" fmla="*/ 720 h 7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71" h="720">
                  <a:moveTo>
                    <a:pt x="0" y="537"/>
                  </a:moveTo>
                  <a:lnTo>
                    <a:pt x="38" y="355"/>
                  </a:lnTo>
                  <a:lnTo>
                    <a:pt x="82" y="302"/>
                  </a:lnTo>
                  <a:lnTo>
                    <a:pt x="188" y="0"/>
                  </a:lnTo>
                  <a:lnTo>
                    <a:pt x="243" y="15"/>
                  </a:lnTo>
                  <a:lnTo>
                    <a:pt x="245" y="28"/>
                  </a:lnTo>
                  <a:lnTo>
                    <a:pt x="258" y="30"/>
                  </a:lnTo>
                  <a:lnTo>
                    <a:pt x="325" y="134"/>
                  </a:lnTo>
                  <a:lnTo>
                    <a:pt x="399" y="133"/>
                  </a:lnTo>
                  <a:lnTo>
                    <a:pt x="454" y="157"/>
                  </a:lnTo>
                  <a:lnTo>
                    <a:pt x="481" y="152"/>
                  </a:lnTo>
                  <a:lnTo>
                    <a:pt x="648" y="157"/>
                  </a:lnTo>
                  <a:lnTo>
                    <a:pt x="838" y="199"/>
                  </a:lnTo>
                  <a:lnTo>
                    <a:pt x="848" y="224"/>
                  </a:lnTo>
                  <a:lnTo>
                    <a:pt x="871" y="256"/>
                  </a:lnTo>
                  <a:lnTo>
                    <a:pt x="806" y="353"/>
                  </a:lnTo>
                  <a:lnTo>
                    <a:pt x="766" y="389"/>
                  </a:lnTo>
                  <a:lnTo>
                    <a:pt x="760" y="416"/>
                  </a:lnTo>
                  <a:lnTo>
                    <a:pt x="783" y="444"/>
                  </a:lnTo>
                  <a:lnTo>
                    <a:pt x="756" y="503"/>
                  </a:lnTo>
                  <a:lnTo>
                    <a:pt x="703" y="720"/>
                  </a:lnTo>
                  <a:lnTo>
                    <a:pt x="410" y="650"/>
                  </a:lnTo>
                  <a:lnTo>
                    <a:pt x="0" y="537"/>
                  </a:lnTo>
                  <a:close/>
                </a:path>
              </a:pathLst>
            </a:custGeom>
            <a:solidFill>
              <a:srgbClr val="009E9A"/>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ko-KR" altLang="en-US" sz="1000">
                <a:solidFill>
                  <a:prstClr val="black"/>
                </a:solidFill>
              </a:endParaRPr>
            </a:p>
          </p:txBody>
        </p:sp>
        <p:sp>
          <p:nvSpPr>
            <p:cNvPr id="18" name="Freeform 940"/>
            <p:cNvSpPr>
              <a:spLocks/>
            </p:cNvSpPr>
            <p:nvPr/>
          </p:nvSpPr>
          <p:spPr bwMode="auto">
            <a:xfrm>
              <a:off x="1371600" y="1993974"/>
              <a:ext cx="1132583" cy="2338372"/>
            </a:xfrm>
            <a:custGeom>
              <a:avLst/>
              <a:gdLst>
                <a:gd name="T0" fmla="*/ 15 w 865"/>
                <a:gd name="T1" fmla="*/ 146 h 1443"/>
                <a:gd name="T2" fmla="*/ 2 w 865"/>
                <a:gd name="T3" fmla="*/ 202 h 1443"/>
                <a:gd name="T4" fmla="*/ 44 w 865"/>
                <a:gd name="T5" fmla="*/ 293 h 1443"/>
                <a:gd name="T6" fmla="*/ 52 w 865"/>
                <a:gd name="T7" fmla="*/ 287 h 1443"/>
                <a:gd name="T8" fmla="*/ 65 w 865"/>
                <a:gd name="T9" fmla="*/ 325 h 1443"/>
                <a:gd name="T10" fmla="*/ 44 w 865"/>
                <a:gd name="T11" fmla="*/ 298 h 1443"/>
                <a:gd name="T12" fmla="*/ 39 w 865"/>
                <a:gd name="T13" fmla="*/ 340 h 1443"/>
                <a:gd name="T14" fmla="*/ 63 w 865"/>
                <a:gd name="T15" fmla="*/ 366 h 1443"/>
                <a:gd name="T16" fmla="*/ 47 w 865"/>
                <a:gd name="T17" fmla="*/ 401 h 1443"/>
                <a:gd name="T18" fmla="*/ 92 w 865"/>
                <a:gd name="T19" fmla="*/ 497 h 1443"/>
                <a:gd name="T20" fmla="*/ 82 w 865"/>
                <a:gd name="T21" fmla="*/ 532 h 1443"/>
                <a:gd name="T22" fmla="*/ 142 w 865"/>
                <a:gd name="T23" fmla="*/ 560 h 1443"/>
                <a:gd name="T24" fmla="*/ 164 w 865"/>
                <a:gd name="T25" fmla="*/ 588 h 1443"/>
                <a:gd name="T26" fmla="*/ 189 w 865"/>
                <a:gd name="T27" fmla="*/ 598 h 1443"/>
                <a:gd name="T28" fmla="*/ 189 w 865"/>
                <a:gd name="T29" fmla="*/ 615 h 1443"/>
                <a:gd name="T30" fmla="*/ 206 w 865"/>
                <a:gd name="T31" fmla="*/ 619 h 1443"/>
                <a:gd name="T32" fmla="*/ 241 w 865"/>
                <a:gd name="T33" fmla="*/ 674 h 1443"/>
                <a:gd name="T34" fmla="*/ 241 w 865"/>
                <a:gd name="T35" fmla="*/ 713 h 1443"/>
                <a:gd name="T36" fmla="*/ 395 w 865"/>
                <a:gd name="T37" fmla="*/ 721 h 1443"/>
                <a:gd name="T38" fmla="*/ 385 w 865"/>
                <a:gd name="T39" fmla="*/ 706 h 1443"/>
                <a:gd name="T40" fmla="*/ 390 w 865"/>
                <a:gd name="T41" fmla="*/ 682 h 1443"/>
                <a:gd name="T42" fmla="*/ 415 w 865"/>
                <a:gd name="T43" fmla="*/ 643 h 1443"/>
                <a:gd name="T44" fmla="*/ 433 w 865"/>
                <a:gd name="T45" fmla="*/ 632 h 1443"/>
                <a:gd name="T46" fmla="*/ 422 w 865"/>
                <a:gd name="T47" fmla="*/ 618 h 1443"/>
                <a:gd name="T48" fmla="*/ 416 w 865"/>
                <a:gd name="T49" fmla="*/ 580 h 1443"/>
                <a:gd name="T50" fmla="*/ 194 w 865"/>
                <a:gd name="T51" fmla="*/ 248 h 1443"/>
                <a:gd name="T52" fmla="*/ 246 w 865"/>
                <a:gd name="T53" fmla="*/ 56 h 1443"/>
                <a:gd name="T54" fmla="*/ 41 w 865"/>
                <a:gd name="T55" fmla="*/ 0 h 1443"/>
                <a:gd name="T56" fmla="*/ 35 w 865"/>
                <a:gd name="T57" fmla="*/ 11 h 1443"/>
                <a:gd name="T58" fmla="*/ 0 w 865"/>
                <a:gd name="T59" fmla="*/ 96 h 1443"/>
                <a:gd name="T60" fmla="*/ 15 w 865"/>
                <a:gd name="T61" fmla="*/ 146 h 1443"/>
                <a:gd name="T62" fmla="*/ 15 w 865"/>
                <a:gd name="T63" fmla="*/ 146 h 14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5"/>
                <a:gd name="T97" fmla="*/ 0 h 1443"/>
                <a:gd name="T98" fmla="*/ 865 w 865"/>
                <a:gd name="T99" fmla="*/ 1443 h 14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5" h="1443">
                  <a:moveTo>
                    <a:pt x="29" y="293"/>
                  </a:moveTo>
                  <a:lnTo>
                    <a:pt x="4" y="405"/>
                  </a:lnTo>
                  <a:lnTo>
                    <a:pt x="87" y="586"/>
                  </a:lnTo>
                  <a:lnTo>
                    <a:pt x="103" y="574"/>
                  </a:lnTo>
                  <a:lnTo>
                    <a:pt x="129" y="650"/>
                  </a:lnTo>
                  <a:lnTo>
                    <a:pt x="87" y="597"/>
                  </a:lnTo>
                  <a:lnTo>
                    <a:pt x="78" y="681"/>
                  </a:lnTo>
                  <a:lnTo>
                    <a:pt x="125" y="732"/>
                  </a:lnTo>
                  <a:lnTo>
                    <a:pt x="93" y="803"/>
                  </a:lnTo>
                  <a:lnTo>
                    <a:pt x="184" y="994"/>
                  </a:lnTo>
                  <a:lnTo>
                    <a:pt x="164" y="1065"/>
                  </a:lnTo>
                  <a:lnTo>
                    <a:pt x="283" y="1120"/>
                  </a:lnTo>
                  <a:lnTo>
                    <a:pt x="327" y="1177"/>
                  </a:lnTo>
                  <a:lnTo>
                    <a:pt x="378" y="1196"/>
                  </a:lnTo>
                  <a:lnTo>
                    <a:pt x="378" y="1230"/>
                  </a:lnTo>
                  <a:lnTo>
                    <a:pt x="411" y="1238"/>
                  </a:lnTo>
                  <a:lnTo>
                    <a:pt x="481" y="1348"/>
                  </a:lnTo>
                  <a:lnTo>
                    <a:pt x="481" y="1426"/>
                  </a:lnTo>
                  <a:lnTo>
                    <a:pt x="789" y="1443"/>
                  </a:lnTo>
                  <a:lnTo>
                    <a:pt x="770" y="1413"/>
                  </a:lnTo>
                  <a:lnTo>
                    <a:pt x="779" y="1365"/>
                  </a:lnTo>
                  <a:lnTo>
                    <a:pt x="829" y="1287"/>
                  </a:lnTo>
                  <a:lnTo>
                    <a:pt x="865" y="1264"/>
                  </a:lnTo>
                  <a:lnTo>
                    <a:pt x="844" y="1236"/>
                  </a:lnTo>
                  <a:lnTo>
                    <a:pt x="831" y="1160"/>
                  </a:lnTo>
                  <a:lnTo>
                    <a:pt x="388" y="497"/>
                  </a:lnTo>
                  <a:lnTo>
                    <a:pt x="492" y="113"/>
                  </a:lnTo>
                  <a:lnTo>
                    <a:pt x="82" y="0"/>
                  </a:lnTo>
                  <a:lnTo>
                    <a:pt x="70" y="23"/>
                  </a:lnTo>
                  <a:lnTo>
                    <a:pt x="0" y="192"/>
                  </a:lnTo>
                  <a:lnTo>
                    <a:pt x="29" y="293"/>
                  </a:lnTo>
                  <a:close/>
                </a:path>
              </a:pathLst>
            </a:custGeom>
            <a:solidFill>
              <a:srgbClr val="009E9A"/>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ko-KR" altLang="en-US" sz="1000">
                <a:solidFill>
                  <a:prstClr val="black"/>
                </a:solidFill>
              </a:endParaRPr>
            </a:p>
          </p:txBody>
        </p:sp>
        <p:sp>
          <p:nvSpPr>
            <p:cNvPr id="19" name="Freeform 941"/>
            <p:cNvSpPr>
              <a:spLocks/>
            </p:cNvSpPr>
            <p:nvPr/>
          </p:nvSpPr>
          <p:spPr bwMode="auto">
            <a:xfrm>
              <a:off x="1879485" y="2176883"/>
              <a:ext cx="910807" cy="1696396"/>
            </a:xfrm>
            <a:custGeom>
              <a:avLst/>
              <a:gdLst>
                <a:gd name="T0" fmla="*/ 0 w 696"/>
                <a:gd name="T1" fmla="*/ 192 h 1047"/>
                <a:gd name="T2" fmla="*/ 221 w 696"/>
                <a:gd name="T3" fmla="*/ 523 h 1047"/>
                <a:gd name="T4" fmla="*/ 229 w 696"/>
                <a:gd name="T5" fmla="*/ 452 h 1047"/>
                <a:gd name="T6" fmla="*/ 241 w 696"/>
                <a:gd name="T7" fmla="*/ 448 h 1047"/>
                <a:gd name="T8" fmla="*/ 263 w 696"/>
                <a:gd name="T9" fmla="*/ 460 h 1047"/>
                <a:gd name="T10" fmla="*/ 281 w 696"/>
                <a:gd name="T11" fmla="*/ 398 h 1047"/>
                <a:gd name="T12" fmla="*/ 348 w 696"/>
                <a:gd name="T13" fmla="*/ 66 h 1047"/>
                <a:gd name="T14" fmla="*/ 198 w 696"/>
                <a:gd name="T15" fmla="*/ 35 h 1047"/>
                <a:gd name="T16" fmla="*/ 52 w 696"/>
                <a:gd name="T17" fmla="*/ 0 h 1047"/>
                <a:gd name="T18" fmla="*/ 0 w 696"/>
                <a:gd name="T19" fmla="*/ 192 h 1047"/>
                <a:gd name="T20" fmla="*/ 0 w 696"/>
                <a:gd name="T21" fmla="*/ 192 h 10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6"/>
                <a:gd name="T34" fmla="*/ 0 h 1047"/>
                <a:gd name="T35" fmla="*/ 696 w 696"/>
                <a:gd name="T36" fmla="*/ 1047 h 10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6" h="1047">
                  <a:moveTo>
                    <a:pt x="0" y="384"/>
                  </a:moveTo>
                  <a:lnTo>
                    <a:pt x="443" y="1047"/>
                  </a:lnTo>
                  <a:lnTo>
                    <a:pt x="458" y="904"/>
                  </a:lnTo>
                  <a:lnTo>
                    <a:pt x="483" y="897"/>
                  </a:lnTo>
                  <a:lnTo>
                    <a:pt x="525" y="921"/>
                  </a:lnTo>
                  <a:lnTo>
                    <a:pt x="561" y="796"/>
                  </a:lnTo>
                  <a:lnTo>
                    <a:pt x="696" y="133"/>
                  </a:lnTo>
                  <a:lnTo>
                    <a:pt x="397" y="70"/>
                  </a:lnTo>
                  <a:lnTo>
                    <a:pt x="104" y="0"/>
                  </a:lnTo>
                  <a:lnTo>
                    <a:pt x="0" y="384"/>
                  </a:lnTo>
                  <a:close/>
                </a:path>
              </a:pathLst>
            </a:custGeom>
            <a:solidFill>
              <a:schemeClr val="accent1">
                <a:lumMod val="20000"/>
                <a:lumOff val="80000"/>
              </a:schemeClr>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ko-KR" altLang="en-US" sz="1000">
                <a:solidFill>
                  <a:prstClr val="black"/>
                </a:solidFill>
              </a:endParaRPr>
            </a:p>
          </p:txBody>
        </p:sp>
        <p:sp>
          <p:nvSpPr>
            <p:cNvPr id="20" name="Freeform 942"/>
            <p:cNvSpPr>
              <a:spLocks/>
            </p:cNvSpPr>
            <p:nvPr/>
          </p:nvSpPr>
          <p:spPr bwMode="auto">
            <a:xfrm>
              <a:off x="2399220" y="817615"/>
              <a:ext cx="856632" cy="1664118"/>
            </a:xfrm>
            <a:custGeom>
              <a:avLst/>
              <a:gdLst>
                <a:gd name="T0" fmla="*/ 0 w 654"/>
                <a:gd name="T1" fmla="*/ 454 h 1027"/>
                <a:gd name="T2" fmla="*/ 26 w 654"/>
                <a:gd name="T3" fmla="*/ 346 h 1027"/>
                <a:gd name="T4" fmla="*/ 40 w 654"/>
                <a:gd name="T5" fmla="*/ 316 h 1027"/>
                <a:gd name="T6" fmla="*/ 28 w 654"/>
                <a:gd name="T7" fmla="*/ 302 h 1027"/>
                <a:gd name="T8" fmla="*/ 31 w 654"/>
                <a:gd name="T9" fmla="*/ 289 h 1027"/>
                <a:gd name="T10" fmla="*/ 51 w 654"/>
                <a:gd name="T11" fmla="*/ 271 h 1027"/>
                <a:gd name="T12" fmla="*/ 84 w 654"/>
                <a:gd name="T13" fmla="*/ 222 h 1027"/>
                <a:gd name="T14" fmla="*/ 73 w 654"/>
                <a:gd name="T15" fmla="*/ 206 h 1027"/>
                <a:gd name="T16" fmla="*/ 68 w 654"/>
                <a:gd name="T17" fmla="*/ 194 h 1027"/>
                <a:gd name="T18" fmla="*/ 70 w 654"/>
                <a:gd name="T19" fmla="*/ 166 h 1027"/>
                <a:gd name="T20" fmla="*/ 109 w 654"/>
                <a:gd name="T21" fmla="*/ 0 h 1027"/>
                <a:gd name="T22" fmla="*/ 152 w 654"/>
                <a:gd name="T23" fmla="*/ 9 h 1027"/>
                <a:gd name="T24" fmla="*/ 138 w 654"/>
                <a:gd name="T25" fmla="*/ 74 h 1027"/>
                <a:gd name="T26" fmla="*/ 148 w 654"/>
                <a:gd name="T27" fmla="*/ 97 h 1027"/>
                <a:gd name="T28" fmla="*/ 149 w 654"/>
                <a:gd name="T29" fmla="*/ 111 h 1027"/>
                <a:gd name="T30" fmla="*/ 144 w 654"/>
                <a:gd name="T31" fmla="*/ 114 h 1027"/>
                <a:gd name="T32" fmla="*/ 160 w 654"/>
                <a:gd name="T33" fmla="*/ 129 h 1027"/>
                <a:gd name="T34" fmla="*/ 177 w 654"/>
                <a:gd name="T35" fmla="*/ 171 h 1027"/>
                <a:gd name="T36" fmla="*/ 182 w 654"/>
                <a:gd name="T37" fmla="*/ 208 h 1027"/>
                <a:gd name="T38" fmla="*/ 185 w 654"/>
                <a:gd name="T39" fmla="*/ 228 h 1027"/>
                <a:gd name="T40" fmla="*/ 173 w 654"/>
                <a:gd name="T41" fmla="*/ 247 h 1027"/>
                <a:gd name="T42" fmla="*/ 181 w 654"/>
                <a:gd name="T43" fmla="*/ 256 h 1027"/>
                <a:gd name="T44" fmla="*/ 204 w 654"/>
                <a:gd name="T45" fmla="*/ 243 h 1027"/>
                <a:gd name="T46" fmla="*/ 219 w 654"/>
                <a:gd name="T47" fmla="*/ 309 h 1027"/>
                <a:gd name="T48" fmla="*/ 230 w 654"/>
                <a:gd name="T49" fmla="*/ 313 h 1027"/>
                <a:gd name="T50" fmla="*/ 232 w 654"/>
                <a:gd name="T51" fmla="*/ 332 h 1027"/>
                <a:gd name="T52" fmla="*/ 262 w 654"/>
                <a:gd name="T53" fmla="*/ 339 h 1027"/>
                <a:gd name="T54" fmla="*/ 308 w 654"/>
                <a:gd name="T55" fmla="*/ 339 h 1027"/>
                <a:gd name="T56" fmla="*/ 327 w 654"/>
                <a:gd name="T57" fmla="*/ 348 h 1027"/>
                <a:gd name="T58" fmla="*/ 300 w 654"/>
                <a:gd name="T59" fmla="*/ 513 h 1027"/>
                <a:gd name="T60" fmla="*/ 150 w 654"/>
                <a:gd name="T61" fmla="*/ 486 h 1027"/>
                <a:gd name="T62" fmla="*/ 0 w 654"/>
                <a:gd name="T63" fmla="*/ 454 h 1027"/>
                <a:gd name="T64" fmla="*/ 0 w 654"/>
                <a:gd name="T65" fmla="*/ 454 h 10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4"/>
                <a:gd name="T100" fmla="*/ 0 h 1027"/>
                <a:gd name="T101" fmla="*/ 654 w 654"/>
                <a:gd name="T102" fmla="*/ 1027 h 10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4" h="1027">
                  <a:moveTo>
                    <a:pt x="0" y="909"/>
                  </a:moveTo>
                  <a:lnTo>
                    <a:pt x="53" y="692"/>
                  </a:lnTo>
                  <a:lnTo>
                    <a:pt x="80" y="633"/>
                  </a:lnTo>
                  <a:lnTo>
                    <a:pt x="57" y="605"/>
                  </a:lnTo>
                  <a:lnTo>
                    <a:pt x="63" y="578"/>
                  </a:lnTo>
                  <a:lnTo>
                    <a:pt x="103" y="542"/>
                  </a:lnTo>
                  <a:lnTo>
                    <a:pt x="168" y="445"/>
                  </a:lnTo>
                  <a:lnTo>
                    <a:pt x="145" y="413"/>
                  </a:lnTo>
                  <a:lnTo>
                    <a:pt x="135" y="388"/>
                  </a:lnTo>
                  <a:lnTo>
                    <a:pt x="139" y="333"/>
                  </a:lnTo>
                  <a:lnTo>
                    <a:pt x="219" y="0"/>
                  </a:lnTo>
                  <a:lnTo>
                    <a:pt x="304" y="19"/>
                  </a:lnTo>
                  <a:lnTo>
                    <a:pt x="276" y="149"/>
                  </a:lnTo>
                  <a:lnTo>
                    <a:pt x="295" y="194"/>
                  </a:lnTo>
                  <a:lnTo>
                    <a:pt x="297" y="223"/>
                  </a:lnTo>
                  <a:lnTo>
                    <a:pt x="287" y="228"/>
                  </a:lnTo>
                  <a:lnTo>
                    <a:pt x="320" y="259"/>
                  </a:lnTo>
                  <a:lnTo>
                    <a:pt x="354" y="342"/>
                  </a:lnTo>
                  <a:lnTo>
                    <a:pt x="365" y="417"/>
                  </a:lnTo>
                  <a:lnTo>
                    <a:pt x="371" y="457"/>
                  </a:lnTo>
                  <a:lnTo>
                    <a:pt x="346" y="495"/>
                  </a:lnTo>
                  <a:lnTo>
                    <a:pt x="363" y="512"/>
                  </a:lnTo>
                  <a:lnTo>
                    <a:pt x="409" y="487"/>
                  </a:lnTo>
                  <a:lnTo>
                    <a:pt x="439" y="618"/>
                  </a:lnTo>
                  <a:lnTo>
                    <a:pt x="460" y="626"/>
                  </a:lnTo>
                  <a:lnTo>
                    <a:pt x="464" y="664"/>
                  </a:lnTo>
                  <a:lnTo>
                    <a:pt x="523" y="679"/>
                  </a:lnTo>
                  <a:lnTo>
                    <a:pt x="616" y="679"/>
                  </a:lnTo>
                  <a:lnTo>
                    <a:pt x="654" y="696"/>
                  </a:lnTo>
                  <a:lnTo>
                    <a:pt x="599" y="1027"/>
                  </a:lnTo>
                  <a:lnTo>
                    <a:pt x="299" y="972"/>
                  </a:lnTo>
                  <a:lnTo>
                    <a:pt x="0" y="909"/>
                  </a:lnTo>
                  <a:close/>
                </a:path>
              </a:pathLst>
            </a:custGeom>
            <a:solidFill>
              <a:srgbClr val="A9D383"/>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ko-KR" altLang="en-US" sz="1000">
                <a:solidFill>
                  <a:prstClr val="black"/>
                </a:solidFill>
              </a:endParaRPr>
            </a:p>
          </p:txBody>
        </p:sp>
        <p:sp>
          <p:nvSpPr>
            <p:cNvPr id="21" name="Freeform 943"/>
            <p:cNvSpPr>
              <a:spLocks/>
            </p:cNvSpPr>
            <p:nvPr/>
          </p:nvSpPr>
          <p:spPr bwMode="auto">
            <a:xfrm>
              <a:off x="2758125" y="846306"/>
              <a:ext cx="1462708" cy="1122562"/>
            </a:xfrm>
            <a:custGeom>
              <a:avLst/>
              <a:gdLst>
                <a:gd name="T0" fmla="*/ 9 w 1118"/>
                <a:gd name="T1" fmla="*/ 87 h 692"/>
                <a:gd name="T2" fmla="*/ 10 w 1118"/>
                <a:gd name="T3" fmla="*/ 102 h 692"/>
                <a:gd name="T4" fmla="*/ 5 w 1118"/>
                <a:gd name="T5" fmla="*/ 104 h 692"/>
                <a:gd name="T6" fmla="*/ 22 w 1118"/>
                <a:gd name="T7" fmla="*/ 120 h 692"/>
                <a:gd name="T8" fmla="*/ 39 w 1118"/>
                <a:gd name="T9" fmla="*/ 162 h 692"/>
                <a:gd name="T10" fmla="*/ 44 w 1118"/>
                <a:gd name="T11" fmla="*/ 199 h 692"/>
                <a:gd name="T12" fmla="*/ 47 w 1118"/>
                <a:gd name="T13" fmla="*/ 219 h 692"/>
                <a:gd name="T14" fmla="*/ 35 w 1118"/>
                <a:gd name="T15" fmla="*/ 238 h 692"/>
                <a:gd name="T16" fmla="*/ 43 w 1118"/>
                <a:gd name="T17" fmla="*/ 246 h 692"/>
                <a:gd name="T18" fmla="*/ 67 w 1118"/>
                <a:gd name="T19" fmla="*/ 234 h 692"/>
                <a:gd name="T20" fmla="*/ 81 w 1118"/>
                <a:gd name="T21" fmla="*/ 300 h 692"/>
                <a:gd name="T22" fmla="*/ 92 w 1118"/>
                <a:gd name="T23" fmla="*/ 304 h 692"/>
                <a:gd name="T24" fmla="*/ 94 w 1118"/>
                <a:gd name="T25" fmla="*/ 323 h 692"/>
                <a:gd name="T26" fmla="*/ 102 w 1118"/>
                <a:gd name="T27" fmla="*/ 331 h 692"/>
                <a:gd name="T28" fmla="*/ 123 w 1118"/>
                <a:gd name="T29" fmla="*/ 330 h 692"/>
                <a:gd name="T30" fmla="*/ 170 w 1118"/>
                <a:gd name="T31" fmla="*/ 330 h 692"/>
                <a:gd name="T32" fmla="*/ 189 w 1118"/>
                <a:gd name="T33" fmla="*/ 339 h 692"/>
                <a:gd name="T34" fmla="*/ 195 w 1118"/>
                <a:gd name="T35" fmla="*/ 305 h 692"/>
                <a:gd name="T36" fmla="*/ 347 w 1118"/>
                <a:gd name="T37" fmla="*/ 327 h 692"/>
                <a:gd name="T38" fmla="*/ 534 w 1118"/>
                <a:gd name="T39" fmla="*/ 346 h 692"/>
                <a:gd name="T40" fmla="*/ 540 w 1118"/>
                <a:gd name="T41" fmla="*/ 284 h 692"/>
                <a:gd name="T42" fmla="*/ 559 w 1118"/>
                <a:gd name="T43" fmla="*/ 81 h 692"/>
                <a:gd name="T44" fmla="*/ 311 w 1118"/>
                <a:gd name="T45" fmla="*/ 52 h 692"/>
                <a:gd name="T46" fmla="*/ 188 w 1118"/>
                <a:gd name="T47" fmla="*/ 34 h 692"/>
                <a:gd name="T48" fmla="*/ 14 w 1118"/>
                <a:gd name="T49" fmla="*/ 0 h 692"/>
                <a:gd name="T50" fmla="*/ 0 w 1118"/>
                <a:gd name="T51" fmla="*/ 65 h 692"/>
                <a:gd name="T52" fmla="*/ 9 w 1118"/>
                <a:gd name="T53" fmla="*/ 87 h 692"/>
                <a:gd name="T54" fmla="*/ 9 w 1118"/>
                <a:gd name="T55" fmla="*/ 87 h 69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18"/>
                <a:gd name="T85" fmla="*/ 0 h 692"/>
                <a:gd name="T86" fmla="*/ 1118 w 1118"/>
                <a:gd name="T87" fmla="*/ 692 h 69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18" h="692">
                  <a:moveTo>
                    <a:pt x="19" y="175"/>
                  </a:moveTo>
                  <a:lnTo>
                    <a:pt x="21" y="204"/>
                  </a:lnTo>
                  <a:lnTo>
                    <a:pt x="11" y="209"/>
                  </a:lnTo>
                  <a:lnTo>
                    <a:pt x="44" y="240"/>
                  </a:lnTo>
                  <a:lnTo>
                    <a:pt x="78" y="323"/>
                  </a:lnTo>
                  <a:lnTo>
                    <a:pt x="89" y="398"/>
                  </a:lnTo>
                  <a:lnTo>
                    <a:pt x="95" y="438"/>
                  </a:lnTo>
                  <a:lnTo>
                    <a:pt x="70" y="476"/>
                  </a:lnTo>
                  <a:lnTo>
                    <a:pt x="87" y="493"/>
                  </a:lnTo>
                  <a:lnTo>
                    <a:pt x="133" y="468"/>
                  </a:lnTo>
                  <a:lnTo>
                    <a:pt x="163" y="599"/>
                  </a:lnTo>
                  <a:lnTo>
                    <a:pt x="184" y="607"/>
                  </a:lnTo>
                  <a:lnTo>
                    <a:pt x="188" y="645"/>
                  </a:lnTo>
                  <a:lnTo>
                    <a:pt x="205" y="662"/>
                  </a:lnTo>
                  <a:lnTo>
                    <a:pt x="247" y="660"/>
                  </a:lnTo>
                  <a:lnTo>
                    <a:pt x="340" y="660"/>
                  </a:lnTo>
                  <a:lnTo>
                    <a:pt x="378" y="677"/>
                  </a:lnTo>
                  <a:lnTo>
                    <a:pt x="390" y="609"/>
                  </a:lnTo>
                  <a:lnTo>
                    <a:pt x="694" y="654"/>
                  </a:lnTo>
                  <a:lnTo>
                    <a:pt x="1068" y="692"/>
                  </a:lnTo>
                  <a:lnTo>
                    <a:pt x="1080" y="567"/>
                  </a:lnTo>
                  <a:lnTo>
                    <a:pt x="1118" y="162"/>
                  </a:lnTo>
                  <a:lnTo>
                    <a:pt x="622" y="105"/>
                  </a:lnTo>
                  <a:lnTo>
                    <a:pt x="376" y="67"/>
                  </a:lnTo>
                  <a:lnTo>
                    <a:pt x="28" y="0"/>
                  </a:lnTo>
                  <a:lnTo>
                    <a:pt x="0" y="130"/>
                  </a:lnTo>
                  <a:lnTo>
                    <a:pt x="19" y="175"/>
                  </a:lnTo>
                  <a:close/>
                </a:path>
              </a:pathLst>
            </a:custGeom>
            <a:solidFill>
              <a:srgbClr val="A9D383"/>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ko-KR" altLang="en-US" sz="1000">
                <a:solidFill>
                  <a:prstClr val="black"/>
                </a:solidFill>
              </a:endParaRPr>
            </a:p>
          </p:txBody>
        </p:sp>
        <p:sp>
          <p:nvSpPr>
            <p:cNvPr id="22" name="Freeform 944"/>
            <p:cNvSpPr>
              <a:spLocks/>
            </p:cNvSpPr>
            <p:nvPr/>
          </p:nvSpPr>
          <p:spPr bwMode="auto">
            <a:xfrm>
              <a:off x="2341660" y="3468009"/>
              <a:ext cx="973447" cy="1361062"/>
            </a:xfrm>
            <a:custGeom>
              <a:avLst/>
              <a:gdLst>
                <a:gd name="T0" fmla="*/ 24 w 746"/>
                <a:gd name="T1" fmla="*/ 267 h 840"/>
                <a:gd name="T2" fmla="*/ 14 w 746"/>
                <a:gd name="T3" fmla="*/ 252 h 840"/>
                <a:gd name="T4" fmla="*/ 19 w 746"/>
                <a:gd name="T5" fmla="*/ 228 h 840"/>
                <a:gd name="T6" fmla="*/ 44 w 746"/>
                <a:gd name="T7" fmla="*/ 189 h 840"/>
                <a:gd name="T8" fmla="*/ 62 w 746"/>
                <a:gd name="T9" fmla="*/ 178 h 840"/>
                <a:gd name="T10" fmla="*/ 51 w 746"/>
                <a:gd name="T11" fmla="*/ 164 h 840"/>
                <a:gd name="T12" fmla="*/ 45 w 746"/>
                <a:gd name="T13" fmla="*/ 125 h 840"/>
                <a:gd name="T14" fmla="*/ 52 w 746"/>
                <a:gd name="T15" fmla="*/ 54 h 840"/>
                <a:gd name="T16" fmla="*/ 65 w 746"/>
                <a:gd name="T17" fmla="*/ 51 h 840"/>
                <a:gd name="T18" fmla="*/ 86 w 746"/>
                <a:gd name="T19" fmla="*/ 62 h 840"/>
                <a:gd name="T20" fmla="*/ 104 w 746"/>
                <a:gd name="T21" fmla="*/ 0 h 840"/>
                <a:gd name="T22" fmla="*/ 372 w 746"/>
                <a:gd name="T23" fmla="*/ 45 h 840"/>
                <a:gd name="T24" fmla="*/ 316 w 746"/>
                <a:gd name="T25" fmla="*/ 420 h 840"/>
                <a:gd name="T26" fmla="*/ 233 w 746"/>
                <a:gd name="T27" fmla="*/ 409 h 840"/>
                <a:gd name="T28" fmla="*/ 183 w 746"/>
                <a:gd name="T29" fmla="*/ 395 h 840"/>
                <a:gd name="T30" fmla="*/ 77 w 746"/>
                <a:gd name="T31" fmla="*/ 353 h 840"/>
                <a:gd name="T32" fmla="*/ 0 w 746"/>
                <a:gd name="T33" fmla="*/ 288 h 840"/>
                <a:gd name="T34" fmla="*/ 24 w 746"/>
                <a:gd name="T35" fmla="*/ 267 h 840"/>
                <a:gd name="T36" fmla="*/ 24 w 746"/>
                <a:gd name="T37" fmla="*/ 267 h 8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6"/>
                <a:gd name="T58" fmla="*/ 0 h 840"/>
                <a:gd name="T59" fmla="*/ 746 w 746"/>
                <a:gd name="T60" fmla="*/ 840 h 8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6" h="840">
                  <a:moveTo>
                    <a:pt x="48" y="534"/>
                  </a:moveTo>
                  <a:lnTo>
                    <a:pt x="29" y="504"/>
                  </a:lnTo>
                  <a:lnTo>
                    <a:pt x="38" y="456"/>
                  </a:lnTo>
                  <a:lnTo>
                    <a:pt x="88" y="378"/>
                  </a:lnTo>
                  <a:lnTo>
                    <a:pt x="124" y="355"/>
                  </a:lnTo>
                  <a:lnTo>
                    <a:pt x="103" y="327"/>
                  </a:lnTo>
                  <a:lnTo>
                    <a:pt x="90" y="251"/>
                  </a:lnTo>
                  <a:lnTo>
                    <a:pt x="105" y="108"/>
                  </a:lnTo>
                  <a:lnTo>
                    <a:pt x="130" y="101"/>
                  </a:lnTo>
                  <a:lnTo>
                    <a:pt x="172" y="125"/>
                  </a:lnTo>
                  <a:lnTo>
                    <a:pt x="208" y="0"/>
                  </a:lnTo>
                  <a:lnTo>
                    <a:pt x="746" y="89"/>
                  </a:lnTo>
                  <a:lnTo>
                    <a:pt x="634" y="840"/>
                  </a:lnTo>
                  <a:lnTo>
                    <a:pt x="468" y="817"/>
                  </a:lnTo>
                  <a:lnTo>
                    <a:pt x="366" y="789"/>
                  </a:lnTo>
                  <a:lnTo>
                    <a:pt x="154" y="705"/>
                  </a:lnTo>
                  <a:lnTo>
                    <a:pt x="0" y="576"/>
                  </a:lnTo>
                  <a:lnTo>
                    <a:pt x="48" y="534"/>
                  </a:lnTo>
                  <a:close/>
                </a:path>
              </a:pathLst>
            </a:custGeom>
            <a:solidFill>
              <a:srgbClr val="009999"/>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ko-KR" altLang="en-US" sz="1000">
                <a:solidFill>
                  <a:prstClr val="black"/>
                </a:solidFill>
              </a:endParaRPr>
            </a:p>
          </p:txBody>
        </p:sp>
        <p:sp>
          <p:nvSpPr>
            <p:cNvPr id="23" name="Freeform 945"/>
            <p:cNvSpPr>
              <a:spLocks/>
            </p:cNvSpPr>
            <p:nvPr/>
          </p:nvSpPr>
          <p:spPr bwMode="auto">
            <a:xfrm>
              <a:off x="3150889" y="1832583"/>
              <a:ext cx="1007306" cy="1006003"/>
            </a:xfrm>
            <a:custGeom>
              <a:avLst/>
              <a:gdLst>
                <a:gd name="T0" fmla="*/ 0 w 770"/>
                <a:gd name="T1" fmla="*/ 265 h 619"/>
                <a:gd name="T2" fmla="*/ 46 w 770"/>
                <a:gd name="T3" fmla="*/ 0 h 619"/>
                <a:gd name="T4" fmla="*/ 198 w 770"/>
                <a:gd name="T5" fmla="*/ 23 h 619"/>
                <a:gd name="T6" fmla="*/ 385 w 770"/>
                <a:gd name="T7" fmla="*/ 42 h 619"/>
                <a:gd name="T8" fmla="*/ 372 w 770"/>
                <a:gd name="T9" fmla="*/ 176 h 619"/>
                <a:gd name="T10" fmla="*/ 360 w 770"/>
                <a:gd name="T11" fmla="*/ 310 h 619"/>
                <a:gd name="T12" fmla="*/ 104 w 770"/>
                <a:gd name="T13" fmla="*/ 281 h 619"/>
                <a:gd name="T14" fmla="*/ 0 w 770"/>
                <a:gd name="T15" fmla="*/ 265 h 619"/>
                <a:gd name="T16" fmla="*/ 0 w 770"/>
                <a:gd name="T17" fmla="*/ 265 h 6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0"/>
                <a:gd name="T28" fmla="*/ 0 h 619"/>
                <a:gd name="T29" fmla="*/ 770 w 770"/>
                <a:gd name="T30" fmla="*/ 619 h 6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0" h="619">
                  <a:moveTo>
                    <a:pt x="0" y="530"/>
                  </a:moveTo>
                  <a:lnTo>
                    <a:pt x="92" y="0"/>
                  </a:lnTo>
                  <a:lnTo>
                    <a:pt x="396" y="45"/>
                  </a:lnTo>
                  <a:lnTo>
                    <a:pt x="770" y="83"/>
                  </a:lnTo>
                  <a:lnTo>
                    <a:pt x="744" y="351"/>
                  </a:lnTo>
                  <a:lnTo>
                    <a:pt x="719" y="619"/>
                  </a:lnTo>
                  <a:lnTo>
                    <a:pt x="208" y="562"/>
                  </a:lnTo>
                  <a:lnTo>
                    <a:pt x="0" y="530"/>
                  </a:lnTo>
                  <a:close/>
                </a:path>
              </a:pathLst>
            </a:custGeom>
            <a:solidFill>
              <a:srgbClr val="90E3EC"/>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ko-KR" altLang="en-US" sz="1000">
                <a:solidFill>
                  <a:prstClr val="black"/>
                </a:solidFill>
              </a:endParaRPr>
            </a:p>
          </p:txBody>
        </p:sp>
        <p:sp>
          <p:nvSpPr>
            <p:cNvPr id="24" name="Freeform 946"/>
            <p:cNvSpPr>
              <a:spLocks/>
            </p:cNvSpPr>
            <p:nvPr/>
          </p:nvSpPr>
          <p:spPr bwMode="auto">
            <a:xfrm>
              <a:off x="3315106" y="2747130"/>
              <a:ext cx="1044549" cy="991657"/>
            </a:xfrm>
            <a:custGeom>
              <a:avLst/>
              <a:gdLst>
                <a:gd name="T0" fmla="*/ 40 w 796"/>
                <a:gd name="T1" fmla="*/ 0 h 612"/>
                <a:gd name="T2" fmla="*/ 296 w 796"/>
                <a:gd name="T3" fmla="*/ 28 h 612"/>
                <a:gd name="T4" fmla="*/ 399 w 796"/>
                <a:gd name="T5" fmla="*/ 37 h 612"/>
                <a:gd name="T6" fmla="*/ 395 w 796"/>
                <a:gd name="T7" fmla="*/ 103 h 612"/>
                <a:gd name="T8" fmla="*/ 381 w 796"/>
                <a:gd name="T9" fmla="*/ 306 h 612"/>
                <a:gd name="T10" fmla="*/ 329 w 796"/>
                <a:gd name="T11" fmla="*/ 303 h 612"/>
                <a:gd name="T12" fmla="*/ 166 w 796"/>
                <a:gd name="T13" fmla="*/ 288 h 612"/>
                <a:gd name="T14" fmla="*/ 0 w 796"/>
                <a:gd name="T15" fmla="*/ 267 h 612"/>
                <a:gd name="T16" fmla="*/ 40 w 796"/>
                <a:gd name="T17" fmla="*/ 0 h 612"/>
                <a:gd name="T18" fmla="*/ 40 w 796"/>
                <a:gd name="T19" fmla="*/ 0 h 6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6"/>
                <a:gd name="T31" fmla="*/ 0 h 612"/>
                <a:gd name="T32" fmla="*/ 796 w 796"/>
                <a:gd name="T33" fmla="*/ 612 h 6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6" h="612">
                  <a:moveTo>
                    <a:pt x="80" y="0"/>
                  </a:moveTo>
                  <a:lnTo>
                    <a:pt x="591" y="57"/>
                  </a:lnTo>
                  <a:lnTo>
                    <a:pt x="796" y="74"/>
                  </a:lnTo>
                  <a:lnTo>
                    <a:pt x="789" y="207"/>
                  </a:lnTo>
                  <a:lnTo>
                    <a:pt x="760" y="612"/>
                  </a:lnTo>
                  <a:lnTo>
                    <a:pt x="656" y="605"/>
                  </a:lnTo>
                  <a:lnTo>
                    <a:pt x="331" y="576"/>
                  </a:lnTo>
                  <a:lnTo>
                    <a:pt x="0" y="534"/>
                  </a:lnTo>
                  <a:lnTo>
                    <a:pt x="80" y="0"/>
                  </a:lnTo>
                  <a:close/>
                </a:path>
              </a:pathLst>
            </a:custGeom>
            <a:solidFill>
              <a:schemeClr val="tx2"/>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ko-KR" altLang="en-US" sz="1000">
                <a:solidFill>
                  <a:prstClr val="black"/>
                </a:solidFill>
              </a:endParaRPr>
            </a:p>
          </p:txBody>
        </p:sp>
        <p:sp>
          <p:nvSpPr>
            <p:cNvPr id="25" name="Freeform 947"/>
            <p:cNvSpPr>
              <a:spLocks/>
            </p:cNvSpPr>
            <p:nvPr/>
          </p:nvSpPr>
          <p:spPr bwMode="auto">
            <a:xfrm>
              <a:off x="3169512" y="3613261"/>
              <a:ext cx="1003919" cy="1239121"/>
            </a:xfrm>
            <a:custGeom>
              <a:avLst/>
              <a:gdLst>
                <a:gd name="T0" fmla="*/ 48 w 768"/>
                <a:gd name="T1" fmla="*/ 382 h 764"/>
                <a:gd name="T2" fmla="*/ 53 w 768"/>
                <a:gd name="T3" fmla="*/ 354 h 764"/>
                <a:gd name="T4" fmla="*/ 149 w 768"/>
                <a:gd name="T5" fmla="*/ 366 h 764"/>
                <a:gd name="T6" fmla="*/ 145 w 768"/>
                <a:gd name="T7" fmla="*/ 352 h 764"/>
                <a:gd name="T8" fmla="*/ 353 w 768"/>
                <a:gd name="T9" fmla="*/ 371 h 764"/>
                <a:gd name="T10" fmla="*/ 384 w 768"/>
                <a:gd name="T11" fmla="*/ 36 h 764"/>
                <a:gd name="T12" fmla="*/ 221 w 768"/>
                <a:gd name="T13" fmla="*/ 21 h 764"/>
                <a:gd name="T14" fmla="*/ 56 w 768"/>
                <a:gd name="T15" fmla="*/ 0 h 764"/>
                <a:gd name="T16" fmla="*/ 0 w 768"/>
                <a:gd name="T17" fmla="*/ 376 h 764"/>
                <a:gd name="T18" fmla="*/ 48 w 768"/>
                <a:gd name="T19" fmla="*/ 382 h 764"/>
                <a:gd name="T20" fmla="*/ 48 w 768"/>
                <a:gd name="T21" fmla="*/ 382 h 7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8"/>
                <a:gd name="T34" fmla="*/ 0 h 764"/>
                <a:gd name="T35" fmla="*/ 768 w 768"/>
                <a:gd name="T36" fmla="*/ 764 h 7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8" h="764">
                  <a:moveTo>
                    <a:pt x="97" y="764"/>
                  </a:moveTo>
                  <a:lnTo>
                    <a:pt x="106" y="707"/>
                  </a:lnTo>
                  <a:lnTo>
                    <a:pt x="298" y="732"/>
                  </a:lnTo>
                  <a:lnTo>
                    <a:pt x="290" y="704"/>
                  </a:lnTo>
                  <a:lnTo>
                    <a:pt x="705" y="742"/>
                  </a:lnTo>
                  <a:lnTo>
                    <a:pt x="768" y="71"/>
                  </a:lnTo>
                  <a:lnTo>
                    <a:pt x="443" y="42"/>
                  </a:lnTo>
                  <a:lnTo>
                    <a:pt x="112" y="0"/>
                  </a:lnTo>
                  <a:lnTo>
                    <a:pt x="0" y="751"/>
                  </a:lnTo>
                  <a:lnTo>
                    <a:pt x="97" y="764"/>
                  </a:lnTo>
                  <a:close/>
                </a:path>
              </a:pathLst>
            </a:custGeom>
            <a:solidFill>
              <a:schemeClr val="tx2"/>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ko-KR" altLang="en-US" sz="1000">
                <a:solidFill>
                  <a:prstClr val="black"/>
                </a:solidFill>
              </a:endParaRPr>
            </a:p>
          </p:txBody>
        </p:sp>
        <p:sp>
          <p:nvSpPr>
            <p:cNvPr id="26" name="Freeform 948"/>
            <p:cNvSpPr>
              <a:spLocks/>
            </p:cNvSpPr>
            <p:nvPr/>
          </p:nvSpPr>
          <p:spPr bwMode="auto">
            <a:xfrm>
              <a:off x="3550426" y="3841001"/>
              <a:ext cx="1997680" cy="2331199"/>
            </a:xfrm>
            <a:custGeom>
              <a:avLst/>
              <a:gdLst>
                <a:gd name="T0" fmla="*/ 0 w 1527"/>
                <a:gd name="T1" fmla="*/ 281 h 1439"/>
                <a:gd name="T2" fmla="*/ 207 w 1527"/>
                <a:gd name="T3" fmla="*/ 300 h 1439"/>
                <a:gd name="T4" fmla="*/ 236 w 1527"/>
                <a:gd name="T5" fmla="*/ 0 h 1439"/>
                <a:gd name="T6" fmla="*/ 401 w 1527"/>
                <a:gd name="T7" fmla="*/ 9 h 1439"/>
                <a:gd name="T8" fmla="*/ 395 w 1527"/>
                <a:gd name="T9" fmla="*/ 138 h 1439"/>
                <a:gd name="T10" fmla="*/ 412 w 1527"/>
                <a:gd name="T11" fmla="*/ 152 h 1439"/>
                <a:gd name="T12" fmla="*/ 427 w 1527"/>
                <a:gd name="T13" fmla="*/ 152 h 1439"/>
                <a:gd name="T14" fmla="*/ 439 w 1527"/>
                <a:gd name="T15" fmla="*/ 164 h 1439"/>
                <a:gd name="T16" fmla="*/ 464 w 1527"/>
                <a:gd name="T17" fmla="*/ 170 h 1439"/>
                <a:gd name="T18" fmla="*/ 514 w 1527"/>
                <a:gd name="T19" fmla="*/ 192 h 1439"/>
                <a:gd name="T20" fmla="*/ 523 w 1527"/>
                <a:gd name="T21" fmla="*/ 182 h 1439"/>
                <a:gd name="T22" fmla="*/ 555 w 1527"/>
                <a:gd name="T23" fmla="*/ 201 h 1439"/>
                <a:gd name="T24" fmla="*/ 598 w 1527"/>
                <a:gd name="T25" fmla="*/ 200 h 1439"/>
                <a:gd name="T26" fmla="*/ 627 w 1527"/>
                <a:gd name="T27" fmla="*/ 192 h 1439"/>
                <a:gd name="T28" fmla="*/ 668 w 1527"/>
                <a:gd name="T29" fmla="*/ 184 h 1439"/>
                <a:gd name="T30" fmla="*/ 705 w 1527"/>
                <a:gd name="T31" fmla="*/ 204 h 1439"/>
                <a:gd name="T32" fmla="*/ 711 w 1527"/>
                <a:gd name="T33" fmla="*/ 211 h 1439"/>
                <a:gd name="T34" fmla="*/ 731 w 1527"/>
                <a:gd name="T35" fmla="*/ 211 h 1439"/>
                <a:gd name="T36" fmla="*/ 735 w 1527"/>
                <a:gd name="T37" fmla="*/ 317 h 1439"/>
                <a:gd name="T38" fmla="*/ 763 w 1527"/>
                <a:gd name="T39" fmla="*/ 369 h 1439"/>
                <a:gd name="T40" fmla="*/ 753 w 1527"/>
                <a:gd name="T41" fmla="*/ 410 h 1439"/>
                <a:gd name="T42" fmla="*/ 755 w 1527"/>
                <a:gd name="T43" fmla="*/ 444 h 1439"/>
                <a:gd name="T44" fmla="*/ 742 w 1527"/>
                <a:gd name="T45" fmla="*/ 462 h 1439"/>
                <a:gd name="T46" fmla="*/ 747 w 1527"/>
                <a:gd name="T47" fmla="*/ 467 h 1439"/>
                <a:gd name="T48" fmla="*/ 716 w 1527"/>
                <a:gd name="T49" fmla="*/ 477 h 1439"/>
                <a:gd name="T50" fmla="*/ 691 w 1527"/>
                <a:gd name="T51" fmla="*/ 480 h 1439"/>
                <a:gd name="T52" fmla="*/ 696 w 1527"/>
                <a:gd name="T53" fmla="*/ 462 h 1439"/>
                <a:gd name="T54" fmla="*/ 683 w 1527"/>
                <a:gd name="T55" fmla="*/ 472 h 1439"/>
                <a:gd name="T56" fmla="*/ 683 w 1527"/>
                <a:gd name="T57" fmla="*/ 493 h 1439"/>
                <a:gd name="T58" fmla="*/ 666 w 1527"/>
                <a:gd name="T59" fmla="*/ 515 h 1439"/>
                <a:gd name="T60" fmla="*/ 576 w 1527"/>
                <a:gd name="T61" fmla="*/ 560 h 1439"/>
                <a:gd name="T62" fmla="*/ 548 w 1527"/>
                <a:gd name="T63" fmla="*/ 590 h 1439"/>
                <a:gd name="T64" fmla="*/ 521 w 1527"/>
                <a:gd name="T65" fmla="*/ 654 h 1439"/>
                <a:gd name="T66" fmla="*/ 543 w 1527"/>
                <a:gd name="T67" fmla="*/ 719 h 1439"/>
                <a:gd name="T68" fmla="*/ 522 w 1527"/>
                <a:gd name="T69" fmla="*/ 719 h 1439"/>
                <a:gd name="T70" fmla="*/ 424 w 1527"/>
                <a:gd name="T71" fmla="*/ 685 h 1439"/>
                <a:gd name="T72" fmla="*/ 413 w 1527"/>
                <a:gd name="T73" fmla="*/ 656 h 1439"/>
                <a:gd name="T74" fmla="*/ 403 w 1527"/>
                <a:gd name="T75" fmla="*/ 644 h 1439"/>
                <a:gd name="T76" fmla="*/ 400 w 1527"/>
                <a:gd name="T77" fmla="*/ 606 h 1439"/>
                <a:gd name="T78" fmla="*/ 381 w 1527"/>
                <a:gd name="T79" fmla="*/ 593 h 1439"/>
                <a:gd name="T80" fmla="*/ 329 w 1527"/>
                <a:gd name="T81" fmla="*/ 492 h 1439"/>
                <a:gd name="T82" fmla="*/ 303 w 1527"/>
                <a:gd name="T83" fmla="*/ 473 h 1439"/>
                <a:gd name="T84" fmla="*/ 296 w 1527"/>
                <a:gd name="T85" fmla="*/ 457 h 1439"/>
                <a:gd name="T86" fmla="*/ 219 w 1527"/>
                <a:gd name="T87" fmla="*/ 453 h 1439"/>
                <a:gd name="T88" fmla="*/ 178 w 1527"/>
                <a:gd name="T89" fmla="*/ 501 h 1439"/>
                <a:gd name="T90" fmla="*/ 108 w 1527"/>
                <a:gd name="T91" fmla="*/ 451 h 1439"/>
                <a:gd name="T92" fmla="*/ 87 w 1527"/>
                <a:gd name="T93" fmla="*/ 383 h 1439"/>
                <a:gd name="T94" fmla="*/ 21 w 1527"/>
                <a:gd name="T95" fmla="*/ 319 h 1439"/>
                <a:gd name="T96" fmla="*/ 13 w 1527"/>
                <a:gd name="T97" fmla="*/ 298 h 1439"/>
                <a:gd name="T98" fmla="*/ 4 w 1527"/>
                <a:gd name="T99" fmla="*/ 295 h 1439"/>
                <a:gd name="T100" fmla="*/ 0 w 1527"/>
                <a:gd name="T101" fmla="*/ 281 h 1439"/>
                <a:gd name="T102" fmla="*/ 0 w 1527"/>
                <a:gd name="T103" fmla="*/ 281 h 143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27"/>
                <a:gd name="T157" fmla="*/ 0 h 1439"/>
                <a:gd name="T158" fmla="*/ 1527 w 1527"/>
                <a:gd name="T159" fmla="*/ 1439 h 143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27" h="1439">
                  <a:moveTo>
                    <a:pt x="0" y="563"/>
                  </a:moveTo>
                  <a:lnTo>
                    <a:pt x="415" y="601"/>
                  </a:lnTo>
                  <a:lnTo>
                    <a:pt x="472" y="0"/>
                  </a:lnTo>
                  <a:lnTo>
                    <a:pt x="803" y="19"/>
                  </a:lnTo>
                  <a:lnTo>
                    <a:pt x="791" y="277"/>
                  </a:lnTo>
                  <a:lnTo>
                    <a:pt x="824" y="304"/>
                  </a:lnTo>
                  <a:lnTo>
                    <a:pt x="854" y="304"/>
                  </a:lnTo>
                  <a:lnTo>
                    <a:pt x="879" y="329"/>
                  </a:lnTo>
                  <a:lnTo>
                    <a:pt x="928" y="340"/>
                  </a:lnTo>
                  <a:lnTo>
                    <a:pt x="1029" y="384"/>
                  </a:lnTo>
                  <a:lnTo>
                    <a:pt x="1046" y="365"/>
                  </a:lnTo>
                  <a:lnTo>
                    <a:pt x="1111" y="403"/>
                  </a:lnTo>
                  <a:lnTo>
                    <a:pt x="1196" y="401"/>
                  </a:lnTo>
                  <a:lnTo>
                    <a:pt x="1255" y="384"/>
                  </a:lnTo>
                  <a:lnTo>
                    <a:pt x="1337" y="369"/>
                  </a:lnTo>
                  <a:lnTo>
                    <a:pt x="1411" y="409"/>
                  </a:lnTo>
                  <a:lnTo>
                    <a:pt x="1423" y="422"/>
                  </a:lnTo>
                  <a:lnTo>
                    <a:pt x="1463" y="422"/>
                  </a:lnTo>
                  <a:lnTo>
                    <a:pt x="1470" y="635"/>
                  </a:lnTo>
                  <a:lnTo>
                    <a:pt x="1527" y="739"/>
                  </a:lnTo>
                  <a:lnTo>
                    <a:pt x="1506" y="821"/>
                  </a:lnTo>
                  <a:lnTo>
                    <a:pt x="1510" y="889"/>
                  </a:lnTo>
                  <a:lnTo>
                    <a:pt x="1485" y="924"/>
                  </a:lnTo>
                  <a:lnTo>
                    <a:pt x="1495" y="935"/>
                  </a:lnTo>
                  <a:lnTo>
                    <a:pt x="1432" y="954"/>
                  </a:lnTo>
                  <a:lnTo>
                    <a:pt x="1383" y="960"/>
                  </a:lnTo>
                  <a:lnTo>
                    <a:pt x="1392" y="924"/>
                  </a:lnTo>
                  <a:lnTo>
                    <a:pt x="1366" y="945"/>
                  </a:lnTo>
                  <a:lnTo>
                    <a:pt x="1367" y="986"/>
                  </a:lnTo>
                  <a:lnTo>
                    <a:pt x="1333" y="1030"/>
                  </a:lnTo>
                  <a:lnTo>
                    <a:pt x="1153" y="1121"/>
                  </a:lnTo>
                  <a:lnTo>
                    <a:pt x="1096" y="1180"/>
                  </a:lnTo>
                  <a:lnTo>
                    <a:pt x="1042" y="1308"/>
                  </a:lnTo>
                  <a:lnTo>
                    <a:pt x="1086" y="1439"/>
                  </a:lnTo>
                  <a:lnTo>
                    <a:pt x="1044" y="1439"/>
                  </a:lnTo>
                  <a:lnTo>
                    <a:pt x="848" y="1370"/>
                  </a:lnTo>
                  <a:lnTo>
                    <a:pt x="827" y="1313"/>
                  </a:lnTo>
                  <a:lnTo>
                    <a:pt x="807" y="1289"/>
                  </a:lnTo>
                  <a:lnTo>
                    <a:pt x="801" y="1213"/>
                  </a:lnTo>
                  <a:lnTo>
                    <a:pt x="763" y="1186"/>
                  </a:lnTo>
                  <a:lnTo>
                    <a:pt x="658" y="984"/>
                  </a:lnTo>
                  <a:lnTo>
                    <a:pt x="607" y="946"/>
                  </a:lnTo>
                  <a:lnTo>
                    <a:pt x="592" y="914"/>
                  </a:lnTo>
                  <a:lnTo>
                    <a:pt x="438" y="907"/>
                  </a:lnTo>
                  <a:lnTo>
                    <a:pt x="356" y="1002"/>
                  </a:lnTo>
                  <a:lnTo>
                    <a:pt x="217" y="903"/>
                  </a:lnTo>
                  <a:lnTo>
                    <a:pt x="175" y="766"/>
                  </a:lnTo>
                  <a:lnTo>
                    <a:pt x="42" y="639"/>
                  </a:lnTo>
                  <a:lnTo>
                    <a:pt x="27" y="597"/>
                  </a:lnTo>
                  <a:lnTo>
                    <a:pt x="8" y="591"/>
                  </a:lnTo>
                  <a:lnTo>
                    <a:pt x="0" y="563"/>
                  </a:lnTo>
                  <a:close/>
                </a:path>
              </a:pathLst>
            </a:custGeom>
            <a:solidFill>
              <a:srgbClr val="ABD486"/>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ko-KR" altLang="en-US" sz="1000">
                <a:solidFill>
                  <a:prstClr val="black"/>
                </a:solidFill>
              </a:endParaRPr>
            </a:p>
          </p:txBody>
        </p:sp>
        <p:sp>
          <p:nvSpPr>
            <p:cNvPr id="27" name="Freeform 949"/>
            <p:cNvSpPr>
              <a:spLocks/>
            </p:cNvSpPr>
            <p:nvPr/>
          </p:nvSpPr>
          <p:spPr bwMode="auto">
            <a:xfrm>
              <a:off x="4171739" y="1109912"/>
              <a:ext cx="941280" cy="711912"/>
            </a:xfrm>
            <a:custGeom>
              <a:avLst/>
              <a:gdLst>
                <a:gd name="T0" fmla="*/ 19 w 718"/>
                <a:gd name="T1" fmla="*/ 0 h 441"/>
                <a:gd name="T2" fmla="*/ 332 w 718"/>
                <a:gd name="T3" fmla="*/ 16 h 441"/>
                <a:gd name="T4" fmla="*/ 334 w 718"/>
                <a:gd name="T5" fmla="*/ 71 h 441"/>
                <a:gd name="T6" fmla="*/ 349 w 718"/>
                <a:gd name="T7" fmla="*/ 117 h 441"/>
                <a:gd name="T8" fmla="*/ 350 w 718"/>
                <a:gd name="T9" fmla="*/ 174 h 441"/>
                <a:gd name="T10" fmla="*/ 360 w 718"/>
                <a:gd name="T11" fmla="*/ 220 h 441"/>
                <a:gd name="T12" fmla="*/ 170 w 718"/>
                <a:gd name="T13" fmla="*/ 214 h 441"/>
                <a:gd name="T14" fmla="*/ 0 w 718"/>
                <a:gd name="T15" fmla="*/ 202 h 441"/>
                <a:gd name="T16" fmla="*/ 19 w 718"/>
                <a:gd name="T17" fmla="*/ 0 h 441"/>
                <a:gd name="T18" fmla="*/ 19 w 718"/>
                <a:gd name="T19" fmla="*/ 0 h 4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8"/>
                <a:gd name="T31" fmla="*/ 0 h 441"/>
                <a:gd name="T32" fmla="*/ 718 w 718"/>
                <a:gd name="T33" fmla="*/ 441 h 4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8" h="441">
                  <a:moveTo>
                    <a:pt x="38" y="0"/>
                  </a:moveTo>
                  <a:lnTo>
                    <a:pt x="663" y="32"/>
                  </a:lnTo>
                  <a:lnTo>
                    <a:pt x="667" y="142"/>
                  </a:lnTo>
                  <a:lnTo>
                    <a:pt x="696" y="234"/>
                  </a:lnTo>
                  <a:lnTo>
                    <a:pt x="699" y="348"/>
                  </a:lnTo>
                  <a:lnTo>
                    <a:pt x="718" y="441"/>
                  </a:lnTo>
                  <a:lnTo>
                    <a:pt x="340" y="429"/>
                  </a:lnTo>
                  <a:lnTo>
                    <a:pt x="0" y="405"/>
                  </a:lnTo>
                  <a:lnTo>
                    <a:pt x="38" y="0"/>
                  </a:lnTo>
                  <a:close/>
                </a:path>
              </a:pathLst>
            </a:custGeom>
            <a:solidFill>
              <a:srgbClr val="009E9A"/>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ko-KR" altLang="en-US" sz="1000">
                <a:solidFill>
                  <a:prstClr val="black"/>
                </a:solidFill>
              </a:endParaRPr>
            </a:p>
          </p:txBody>
        </p:sp>
        <p:sp>
          <p:nvSpPr>
            <p:cNvPr id="28" name="Freeform 950"/>
            <p:cNvSpPr>
              <a:spLocks/>
            </p:cNvSpPr>
            <p:nvPr/>
          </p:nvSpPr>
          <p:spPr bwMode="auto">
            <a:xfrm>
              <a:off x="4120950" y="1764440"/>
              <a:ext cx="1005612" cy="814126"/>
            </a:xfrm>
            <a:custGeom>
              <a:avLst/>
              <a:gdLst>
                <a:gd name="T0" fmla="*/ 19 w 768"/>
                <a:gd name="T1" fmla="*/ 0 h 502"/>
                <a:gd name="T2" fmla="*/ 189 w 768"/>
                <a:gd name="T3" fmla="*/ 12 h 502"/>
                <a:gd name="T4" fmla="*/ 378 w 768"/>
                <a:gd name="T5" fmla="*/ 18 h 502"/>
                <a:gd name="T6" fmla="*/ 366 w 768"/>
                <a:gd name="T7" fmla="*/ 42 h 502"/>
                <a:gd name="T8" fmla="*/ 384 w 768"/>
                <a:gd name="T9" fmla="*/ 59 h 502"/>
                <a:gd name="T10" fmla="*/ 383 w 768"/>
                <a:gd name="T11" fmla="*/ 183 h 502"/>
                <a:gd name="T12" fmla="*/ 376 w 768"/>
                <a:gd name="T13" fmla="*/ 182 h 502"/>
                <a:gd name="T14" fmla="*/ 377 w 768"/>
                <a:gd name="T15" fmla="*/ 198 h 502"/>
                <a:gd name="T16" fmla="*/ 382 w 768"/>
                <a:gd name="T17" fmla="*/ 210 h 502"/>
                <a:gd name="T18" fmla="*/ 378 w 768"/>
                <a:gd name="T19" fmla="*/ 222 h 502"/>
                <a:gd name="T20" fmla="*/ 382 w 768"/>
                <a:gd name="T21" fmla="*/ 251 h 502"/>
                <a:gd name="T22" fmla="*/ 374 w 768"/>
                <a:gd name="T23" fmla="*/ 248 h 502"/>
                <a:gd name="T24" fmla="*/ 364 w 768"/>
                <a:gd name="T25" fmla="*/ 237 h 502"/>
                <a:gd name="T26" fmla="*/ 330 w 768"/>
                <a:gd name="T27" fmla="*/ 225 h 502"/>
                <a:gd name="T28" fmla="*/ 297 w 768"/>
                <a:gd name="T29" fmla="*/ 227 h 502"/>
                <a:gd name="T30" fmla="*/ 278 w 768"/>
                <a:gd name="T31" fmla="*/ 213 h 502"/>
                <a:gd name="T32" fmla="*/ 0 w 768"/>
                <a:gd name="T33" fmla="*/ 197 h 502"/>
                <a:gd name="T34" fmla="*/ 19 w 768"/>
                <a:gd name="T35" fmla="*/ 0 h 502"/>
                <a:gd name="T36" fmla="*/ 19 w 768"/>
                <a:gd name="T37" fmla="*/ 0 h 5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8"/>
                <a:gd name="T58" fmla="*/ 0 h 502"/>
                <a:gd name="T59" fmla="*/ 768 w 768"/>
                <a:gd name="T60" fmla="*/ 502 h 5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8" h="502">
                  <a:moveTo>
                    <a:pt x="38" y="0"/>
                  </a:moveTo>
                  <a:lnTo>
                    <a:pt x="378" y="24"/>
                  </a:lnTo>
                  <a:lnTo>
                    <a:pt x="756" y="36"/>
                  </a:lnTo>
                  <a:lnTo>
                    <a:pt x="732" y="83"/>
                  </a:lnTo>
                  <a:lnTo>
                    <a:pt x="768" y="118"/>
                  </a:lnTo>
                  <a:lnTo>
                    <a:pt x="766" y="365"/>
                  </a:lnTo>
                  <a:lnTo>
                    <a:pt x="751" y="363"/>
                  </a:lnTo>
                  <a:lnTo>
                    <a:pt x="753" y="395"/>
                  </a:lnTo>
                  <a:lnTo>
                    <a:pt x="764" y="420"/>
                  </a:lnTo>
                  <a:lnTo>
                    <a:pt x="756" y="443"/>
                  </a:lnTo>
                  <a:lnTo>
                    <a:pt x="764" y="502"/>
                  </a:lnTo>
                  <a:lnTo>
                    <a:pt x="747" y="496"/>
                  </a:lnTo>
                  <a:lnTo>
                    <a:pt x="728" y="473"/>
                  </a:lnTo>
                  <a:lnTo>
                    <a:pt x="659" y="450"/>
                  </a:lnTo>
                  <a:lnTo>
                    <a:pt x="593" y="454"/>
                  </a:lnTo>
                  <a:lnTo>
                    <a:pt x="555" y="426"/>
                  </a:lnTo>
                  <a:lnTo>
                    <a:pt x="0" y="393"/>
                  </a:lnTo>
                  <a:lnTo>
                    <a:pt x="38" y="0"/>
                  </a:lnTo>
                  <a:close/>
                </a:path>
              </a:pathLst>
            </a:custGeom>
            <a:solidFill>
              <a:schemeClr val="tx2"/>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ko-KR" altLang="en-US" sz="1000">
                <a:solidFill>
                  <a:prstClr val="black"/>
                </a:solidFill>
              </a:endParaRPr>
            </a:p>
          </p:txBody>
        </p:sp>
        <p:sp>
          <p:nvSpPr>
            <p:cNvPr id="29" name="Freeform 951"/>
            <p:cNvSpPr>
              <a:spLocks/>
            </p:cNvSpPr>
            <p:nvPr/>
          </p:nvSpPr>
          <p:spPr bwMode="auto">
            <a:xfrm>
              <a:off x="4090477" y="2402830"/>
              <a:ext cx="1179985" cy="713706"/>
            </a:xfrm>
            <a:custGeom>
              <a:avLst/>
              <a:gdLst>
                <a:gd name="T0" fmla="*/ 13 w 901"/>
                <a:gd name="T1" fmla="*/ 0 h 439"/>
                <a:gd name="T2" fmla="*/ 290 w 901"/>
                <a:gd name="T3" fmla="*/ 17 h 439"/>
                <a:gd name="T4" fmla="*/ 309 w 901"/>
                <a:gd name="T5" fmla="*/ 31 h 439"/>
                <a:gd name="T6" fmla="*/ 342 w 901"/>
                <a:gd name="T7" fmla="*/ 29 h 439"/>
                <a:gd name="T8" fmla="*/ 377 w 901"/>
                <a:gd name="T9" fmla="*/ 40 h 439"/>
                <a:gd name="T10" fmla="*/ 386 w 901"/>
                <a:gd name="T11" fmla="*/ 52 h 439"/>
                <a:gd name="T12" fmla="*/ 395 w 901"/>
                <a:gd name="T13" fmla="*/ 55 h 439"/>
                <a:gd name="T14" fmla="*/ 410 w 901"/>
                <a:gd name="T15" fmla="*/ 96 h 439"/>
                <a:gd name="T16" fmla="*/ 410 w 901"/>
                <a:gd name="T17" fmla="*/ 109 h 439"/>
                <a:gd name="T18" fmla="*/ 420 w 901"/>
                <a:gd name="T19" fmla="*/ 129 h 439"/>
                <a:gd name="T20" fmla="*/ 425 w 901"/>
                <a:gd name="T21" fmla="*/ 160 h 439"/>
                <a:gd name="T22" fmla="*/ 422 w 901"/>
                <a:gd name="T23" fmla="*/ 170 h 439"/>
                <a:gd name="T24" fmla="*/ 429 w 901"/>
                <a:gd name="T25" fmla="*/ 180 h 439"/>
                <a:gd name="T26" fmla="*/ 451 w 901"/>
                <a:gd name="T27" fmla="*/ 220 h 439"/>
                <a:gd name="T28" fmla="*/ 250 w 901"/>
                <a:gd name="T29" fmla="*/ 218 h 439"/>
                <a:gd name="T30" fmla="*/ 99 w 901"/>
                <a:gd name="T31" fmla="*/ 209 h 439"/>
                <a:gd name="T32" fmla="*/ 103 w 901"/>
                <a:gd name="T33" fmla="*/ 143 h 439"/>
                <a:gd name="T34" fmla="*/ 0 w 901"/>
                <a:gd name="T35" fmla="*/ 134 h 439"/>
                <a:gd name="T36" fmla="*/ 13 w 901"/>
                <a:gd name="T37" fmla="*/ 0 h 439"/>
                <a:gd name="T38" fmla="*/ 13 w 901"/>
                <a:gd name="T39" fmla="*/ 0 h 4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1"/>
                <a:gd name="T61" fmla="*/ 0 h 439"/>
                <a:gd name="T62" fmla="*/ 901 w 901"/>
                <a:gd name="T63" fmla="*/ 439 h 4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1" h="439">
                  <a:moveTo>
                    <a:pt x="25" y="0"/>
                  </a:moveTo>
                  <a:lnTo>
                    <a:pt x="580" y="33"/>
                  </a:lnTo>
                  <a:lnTo>
                    <a:pt x="618" y="61"/>
                  </a:lnTo>
                  <a:lnTo>
                    <a:pt x="684" y="57"/>
                  </a:lnTo>
                  <a:lnTo>
                    <a:pt x="753" y="80"/>
                  </a:lnTo>
                  <a:lnTo>
                    <a:pt x="772" y="103"/>
                  </a:lnTo>
                  <a:lnTo>
                    <a:pt x="789" y="109"/>
                  </a:lnTo>
                  <a:lnTo>
                    <a:pt x="819" y="192"/>
                  </a:lnTo>
                  <a:lnTo>
                    <a:pt x="819" y="217"/>
                  </a:lnTo>
                  <a:lnTo>
                    <a:pt x="840" y="257"/>
                  </a:lnTo>
                  <a:lnTo>
                    <a:pt x="850" y="320"/>
                  </a:lnTo>
                  <a:lnTo>
                    <a:pt x="844" y="339"/>
                  </a:lnTo>
                  <a:lnTo>
                    <a:pt x="857" y="359"/>
                  </a:lnTo>
                  <a:lnTo>
                    <a:pt x="901" y="439"/>
                  </a:lnTo>
                  <a:lnTo>
                    <a:pt x="500" y="435"/>
                  </a:lnTo>
                  <a:lnTo>
                    <a:pt x="198" y="418"/>
                  </a:lnTo>
                  <a:lnTo>
                    <a:pt x="205" y="285"/>
                  </a:lnTo>
                  <a:lnTo>
                    <a:pt x="0" y="268"/>
                  </a:lnTo>
                  <a:lnTo>
                    <a:pt x="25" y="0"/>
                  </a:lnTo>
                  <a:close/>
                </a:path>
              </a:pathLst>
            </a:custGeom>
            <a:solidFill>
              <a:srgbClr val="A9D383"/>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ko-KR" altLang="en-US" sz="1000">
                <a:solidFill>
                  <a:prstClr val="black"/>
                </a:solidFill>
              </a:endParaRPr>
            </a:p>
          </p:txBody>
        </p:sp>
        <p:sp>
          <p:nvSpPr>
            <p:cNvPr id="30" name="Freeform 952"/>
            <p:cNvSpPr>
              <a:spLocks/>
            </p:cNvSpPr>
            <p:nvPr/>
          </p:nvSpPr>
          <p:spPr bwMode="auto">
            <a:xfrm>
              <a:off x="4312253" y="3080671"/>
              <a:ext cx="1063172" cy="692187"/>
            </a:xfrm>
            <a:custGeom>
              <a:avLst/>
              <a:gdLst>
                <a:gd name="T0" fmla="*/ 14 w 812"/>
                <a:gd name="T1" fmla="*/ 0 h 426"/>
                <a:gd name="T2" fmla="*/ 166 w 812"/>
                <a:gd name="T3" fmla="*/ 9 h 426"/>
                <a:gd name="T4" fmla="*/ 366 w 812"/>
                <a:gd name="T5" fmla="*/ 11 h 426"/>
                <a:gd name="T6" fmla="*/ 378 w 812"/>
                <a:gd name="T7" fmla="*/ 20 h 426"/>
                <a:gd name="T8" fmla="*/ 383 w 812"/>
                <a:gd name="T9" fmla="*/ 18 h 426"/>
                <a:gd name="T10" fmla="*/ 391 w 812"/>
                <a:gd name="T11" fmla="*/ 28 h 426"/>
                <a:gd name="T12" fmla="*/ 384 w 812"/>
                <a:gd name="T13" fmla="*/ 28 h 426"/>
                <a:gd name="T14" fmla="*/ 378 w 812"/>
                <a:gd name="T15" fmla="*/ 43 h 426"/>
                <a:gd name="T16" fmla="*/ 394 w 812"/>
                <a:gd name="T17" fmla="*/ 66 h 426"/>
                <a:gd name="T18" fmla="*/ 406 w 812"/>
                <a:gd name="T19" fmla="*/ 69 h 426"/>
                <a:gd name="T20" fmla="*/ 404 w 812"/>
                <a:gd name="T21" fmla="*/ 212 h 426"/>
                <a:gd name="T22" fmla="*/ 232 w 812"/>
                <a:gd name="T23" fmla="*/ 213 h 426"/>
                <a:gd name="T24" fmla="*/ 0 w 812"/>
                <a:gd name="T25" fmla="*/ 203 h 426"/>
                <a:gd name="T26" fmla="*/ 14 w 812"/>
                <a:gd name="T27" fmla="*/ 0 h 426"/>
                <a:gd name="T28" fmla="*/ 14 w 812"/>
                <a:gd name="T29" fmla="*/ 0 h 4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12"/>
                <a:gd name="T46" fmla="*/ 0 h 426"/>
                <a:gd name="T47" fmla="*/ 812 w 812"/>
                <a:gd name="T48" fmla="*/ 426 h 4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12" h="426">
                  <a:moveTo>
                    <a:pt x="29" y="0"/>
                  </a:moveTo>
                  <a:lnTo>
                    <a:pt x="331" y="17"/>
                  </a:lnTo>
                  <a:lnTo>
                    <a:pt x="732" y="21"/>
                  </a:lnTo>
                  <a:lnTo>
                    <a:pt x="755" y="40"/>
                  </a:lnTo>
                  <a:lnTo>
                    <a:pt x="766" y="36"/>
                  </a:lnTo>
                  <a:lnTo>
                    <a:pt x="782" y="57"/>
                  </a:lnTo>
                  <a:lnTo>
                    <a:pt x="768" y="57"/>
                  </a:lnTo>
                  <a:lnTo>
                    <a:pt x="755" y="86"/>
                  </a:lnTo>
                  <a:lnTo>
                    <a:pt x="787" y="132"/>
                  </a:lnTo>
                  <a:lnTo>
                    <a:pt x="812" y="137"/>
                  </a:lnTo>
                  <a:lnTo>
                    <a:pt x="808" y="424"/>
                  </a:lnTo>
                  <a:lnTo>
                    <a:pt x="464" y="426"/>
                  </a:lnTo>
                  <a:lnTo>
                    <a:pt x="0" y="405"/>
                  </a:lnTo>
                  <a:lnTo>
                    <a:pt x="29" y="0"/>
                  </a:lnTo>
                  <a:close/>
                </a:path>
              </a:pathLst>
            </a:custGeom>
            <a:solidFill>
              <a:schemeClr val="tx2"/>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ko-KR" altLang="en-US" sz="1000">
                <a:solidFill>
                  <a:prstClr val="black"/>
                </a:solidFill>
              </a:endParaRPr>
            </a:p>
          </p:txBody>
        </p:sp>
        <p:sp>
          <p:nvSpPr>
            <p:cNvPr id="31" name="Freeform 953"/>
            <p:cNvSpPr>
              <a:spLocks/>
            </p:cNvSpPr>
            <p:nvPr/>
          </p:nvSpPr>
          <p:spPr bwMode="auto">
            <a:xfrm>
              <a:off x="4166659" y="3726234"/>
              <a:ext cx="1234161" cy="774675"/>
            </a:xfrm>
            <a:custGeom>
              <a:avLst/>
              <a:gdLst>
                <a:gd name="T0" fmla="*/ 3 w 943"/>
                <a:gd name="T1" fmla="*/ 0 h 479"/>
                <a:gd name="T2" fmla="*/ 55 w 943"/>
                <a:gd name="T3" fmla="*/ 3 h 479"/>
                <a:gd name="T4" fmla="*/ 287 w 943"/>
                <a:gd name="T5" fmla="*/ 14 h 479"/>
                <a:gd name="T6" fmla="*/ 459 w 943"/>
                <a:gd name="T7" fmla="*/ 13 h 479"/>
                <a:gd name="T8" fmla="*/ 461 w 943"/>
                <a:gd name="T9" fmla="*/ 48 h 479"/>
                <a:gd name="T10" fmla="*/ 472 w 943"/>
                <a:gd name="T11" fmla="*/ 123 h 479"/>
                <a:gd name="T12" fmla="*/ 470 w 943"/>
                <a:gd name="T13" fmla="*/ 239 h 479"/>
                <a:gd name="T14" fmla="*/ 433 w 943"/>
                <a:gd name="T15" fmla="*/ 219 h 479"/>
                <a:gd name="T16" fmla="*/ 392 w 943"/>
                <a:gd name="T17" fmla="*/ 227 h 479"/>
                <a:gd name="T18" fmla="*/ 362 w 943"/>
                <a:gd name="T19" fmla="*/ 235 h 479"/>
                <a:gd name="T20" fmla="*/ 320 w 943"/>
                <a:gd name="T21" fmla="*/ 236 h 479"/>
                <a:gd name="T22" fmla="*/ 287 w 943"/>
                <a:gd name="T23" fmla="*/ 217 h 479"/>
                <a:gd name="T24" fmla="*/ 279 w 943"/>
                <a:gd name="T25" fmla="*/ 227 h 479"/>
                <a:gd name="T26" fmla="*/ 228 w 943"/>
                <a:gd name="T27" fmla="*/ 205 h 479"/>
                <a:gd name="T28" fmla="*/ 204 w 943"/>
                <a:gd name="T29" fmla="*/ 199 h 479"/>
                <a:gd name="T30" fmla="*/ 191 w 943"/>
                <a:gd name="T31" fmla="*/ 188 h 479"/>
                <a:gd name="T32" fmla="*/ 176 w 943"/>
                <a:gd name="T33" fmla="*/ 187 h 479"/>
                <a:gd name="T34" fmla="*/ 160 w 943"/>
                <a:gd name="T35" fmla="*/ 173 h 479"/>
                <a:gd name="T36" fmla="*/ 166 w 943"/>
                <a:gd name="T37" fmla="*/ 44 h 479"/>
                <a:gd name="T38" fmla="*/ 0 w 943"/>
                <a:gd name="T39" fmla="*/ 35 h 479"/>
                <a:gd name="T40" fmla="*/ 3 w 943"/>
                <a:gd name="T41" fmla="*/ 0 h 479"/>
                <a:gd name="T42" fmla="*/ 3 w 943"/>
                <a:gd name="T43" fmla="*/ 0 h 4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3"/>
                <a:gd name="T67" fmla="*/ 0 h 479"/>
                <a:gd name="T68" fmla="*/ 943 w 943"/>
                <a:gd name="T69" fmla="*/ 479 h 4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3" h="479">
                  <a:moveTo>
                    <a:pt x="6" y="0"/>
                  </a:moveTo>
                  <a:lnTo>
                    <a:pt x="110" y="7"/>
                  </a:lnTo>
                  <a:lnTo>
                    <a:pt x="574" y="28"/>
                  </a:lnTo>
                  <a:lnTo>
                    <a:pt x="918" y="26"/>
                  </a:lnTo>
                  <a:lnTo>
                    <a:pt x="922" y="97"/>
                  </a:lnTo>
                  <a:lnTo>
                    <a:pt x="943" y="247"/>
                  </a:lnTo>
                  <a:lnTo>
                    <a:pt x="939" y="479"/>
                  </a:lnTo>
                  <a:lnTo>
                    <a:pt x="865" y="439"/>
                  </a:lnTo>
                  <a:lnTo>
                    <a:pt x="783" y="454"/>
                  </a:lnTo>
                  <a:lnTo>
                    <a:pt x="724" y="471"/>
                  </a:lnTo>
                  <a:lnTo>
                    <a:pt x="639" y="473"/>
                  </a:lnTo>
                  <a:lnTo>
                    <a:pt x="574" y="435"/>
                  </a:lnTo>
                  <a:lnTo>
                    <a:pt x="557" y="454"/>
                  </a:lnTo>
                  <a:lnTo>
                    <a:pt x="456" y="410"/>
                  </a:lnTo>
                  <a:lnTo>
                    <a:pt x="407" y="399"/>
                  </a:lnTo>
                  <a:lnTo>
                    <a:pt x="382" y="376"/>
                  </a:lnTo>
                  <a:lnTo>
                    <a:pt x="352" y="374"/>
                  </a:lnTo>
                  <a:lnTo>
                    <a:pt x="319" y="347"/>
                  </a:lnTo>
                  <a:lnTo>
                    <a:pt x="331" y="89"/>
                  </a:lnTo>
                  <a:lnTo>
                    <a:pt x="0" y="70"/>
                  </a:lnTo>
                  <a:lnTo>
                    <a:pt x="6" y="0"/>
                  </a:lnTo>
                  <a:close/>
                </a:path>
              </a:pathLst>
            </a:custGeom>
            <a:solidFill>
              <a:srgbClr val="009999"/>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ko-KR" altLang="en-US" sz="1000">
                <a:solidFill>
                  <a:prstClr val="black"/>
                </a:solidFill>
              </a:endParaRPr>
            </a:p>
          </p:txBody>
        </p:sp>
        <p:sp>
          <p:nvSpPr>
            <p:cNvPr id="32" name="Freeform 954"/>
            <p:cNvSpPr>
              <a:spLocks/>
            </p:cNvSpPr>
            <p:nvPr/>
          </p:nvSpPr>
          <p:spPr bwMode="auto">
            <a:xfrm>
              <a:off x="5040221" y="1102739"/>
              <a:ext cx="931122" cy="1255261"/>
            </a:xfrm>
            <a:custGeom>
              <a:avLst/>
              <a:gdLst>
                <a:gd name="T0" fmla="*/ 2 w 711"/>
                <a:gd name="T1" fmla="*/ 73 h 774"/>
                <a:gd name="T2" fmla="*/ 17 w 711"/>
                <a:gd name="T3" fmla="*/ 119 h 774"/>
                <a:gd name="T4" fmla="*/ 18 w 711"/>
                <a:gd name="T5" fmla="*/ 176 h 774"/>
                <a:gd name="T6" fmla="*/ 28 w 711"/>
                <a:gd name="T7" fmla="*/ 222 h 774"/>
                <a:gd name="T8" fmla="*/ 16 w 711"/>
                <a:gd name="T9" fmla="*/ 246 h 774"/>
                <a:gd name="T10" fmla="*/ 34 w 711"/>
                <a:gd name="T11" fmla="*/ 264 h 774"/>
                <a:gd name="T12" fmla="*/ 33 w 711"/>
                <a:gd name="T13" fmla="*/ 387 h 774"/>
                <a:gd name="T14" fmla="*/ 292 w 711"/>
                <a:gd name="T15" fmla="*/ 382 h 774"/>
                <a:gd name="T16" fmla="*/ 288 w 711"/>
                <a:gd name="T17" fmla="*/ 358 h 774"/>
                <a:gd name="T18" fmla="*/ 260 w 711"/>
                <a:gd name="T19" fmla="*/ 337 h 774"/>
                <a:gd name="T20" fmla="*/ 247 w 711"/>
                <a:gd name="T21" fmla="*/ 322 h 774"/>
                <a:gd name="T22" fmla="*/ 211 w 711"/>
                <a:gd name="T23" fmla="*/ 300 h 774"/>
                <a:gd name="T24" fmla="*/ 212 w 711"/>
                <a:gd name="T25" fmla="*/ 265 h 774"/>
                <a:gd name="T26" fmla="*/ 205 w 711"/>
                <a:gd name="T27" fmla="*/ 240 h 774"/>
                <a:gd name="T28" fmla="*/ 233 w 711"/>
                <a:gd name="T29" fmla="*/ 206 h 774"/>
                <a:gd name="T30" fmla="*/ 231 w 711"/>
                <a:gd name="T31" fmla="*/ 172 h 774"/>
                <a:gd name="T32" fmla="*/ 279 w 711"/>
                <a:gd name="T33" fmla="*/ 137 h 774"/>
                <a:gd name="T34" fmla="*/ 290 w 711"/>
                <a:gd name="T35" fmla="*/ 117 h 774"/>
                <a:gd name="T36" fmla="*/ 356 w 711"/>
                <a:gd name="T37" fmla="*/ 83 h 774"/>
                <a:gd name="T38" fmla="*/ 326 w 711"/>
                <a:gd name="T39" fmla="*/ 71 h 774"/>
                <a:gd name="T40" fmla="*/ 301 w 711"/>
                <a:gd name="T41" fmla="*/ 73 h 774"/>
                <a:gd name="T42" fmla="*/ 295 w 711"/>
                <a:gd name="T43" fmla="*/ 63 h 774"/>
                <a:gd name="T44" fmla="*/ 248 w 711"/>
                <a:gd name="T45" fmla="*/ 63 h 774"/>
                <a:gd name="T46" fmla="*/ 216 w 711"/>
                <a:gd name="T47" fmla="*/ 53 h 774"/>
                <a:gd name="T48" fmla="*/ 151 w 711"/>
                <a:gd name="T49" fmla="*/ 47 h 774"/>
                <a:gd name="T50" fmla="*/ 141 w 711"/>
                <a:gd name="T51" fmla="*/ 35 h 774"/>
                <a:gd name="T52" fmla="*/ 114 w 711"/>
                <a:gd name="T53" fmla="*/ 25 h 774"/>
                <a:gd name="T54" fmla="*/ 110 w 711"/>
                <a:gd name="T55" fmla="*/ 0 h 774"/>
                <a:gd name="T56" fmla="*/ 94 w 711"/>
                <a:gd name="T57" fmla="*/ 0 h 774"/>
                <a:gd name="T58" fmla="*/ 94 w 711"/>
                <a:gd name="T59" fmla="*/ 18 h 774"/>
                <a:gd name="T60" fmla="*/ 0 w 711"/>
                <a:gd name="T61" fmla="*/ 18 h 774"/>
                <a:gd name="T62" fmla="*/ 2 w 711"/>
                <a:gd name="T63" fmla="*/ 73 h 774"/>
                <a:gd name="T64" fmla="*/ 2 w 711"/>
                <a:gd name="T65" fmla="*/ 73 h 7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1"/>
                <a:gd name="T100" fmla="*/ 0 h 774"/>
                <a:gd name="T101" fmla="*/ 711 w 711"/>
                <a:gd name="T102" fmla="*/ 774 h 7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1" h="774">
                  <a:moveTo>
                    <a:pt x="4" y="146"/>
                  </a:moveTo>
                  <a:lnTo>
                    <a:pt x="33" y="238"/>
                  </a:lnTo>
                  <a:lnTo>
                    <a:pt x="36" y="352"/>
                  </a:lnTo>
                  <a:lnTo>
                    <a:pt x="55" y="445"/>
                  </a:lnTo>
                  <a:lnTo>
                    <a:pt x="31" y="492"/>
                  </a:lnTo>
                  <a:lnTo>
                    <a:pt x="67" y="527"/>
                  </a:lnTo>
                  <a:lnTo>
                    <a:pt x="65" y="774"/>
                  </a:lnTo>
                  <a:lnTo>
                    <a:pt x="584" y="764"/>
                  </a:lnTo>
                  <a:lnTo>
                    <a:pt x="576" y="715"/>
                  </a:lnTo>
                  <a:lnTo>
                    <a:pt x="519" y="673"/>
                  </a:lnTo>
                  <a:lnTo>
                    <a:pt x="493" y="643"/>
                  </a:lnTo>
                  <a:lnTo>
                    <a:pt x="422" y="599"/>
                  </a:lnTo>
                  <a:lnTo>
                    <a:pt x="424" y="529"/>
                  </a:lnTo>
                  <a:lnTo>
                    <a:pt x="409" y="481"/>
                  </a:lnTo>
                  <a:lnTo>
                    <a:pt x="466" y="413"/>
                  </a:lnTo>
                  <a:lnTo>
                    <a:pt x="462" y="344"/>
                  </a:lnTo>
                  <a:lnTo>
                    <a:pt x="557" y="274"/>
                  </a:lnTo>
                  <a:lnTo>
                    <a:pt x="580" y="234"/>
                  </a:lnTo>
                  <a:lnTo>
                    <a:pt x="711" y="165"/>
                  </a:lnTo>
                  <a:lnTo>
                    <a:pt x="652" y="141"/>
                  </a:lnTo>
                  <a:lnTo>
                    <a:pt x="601" y="146"/>
                  </a:lnTo>
                  <a:lnTo>
                    <a:pt x="590" y="127"/>
                  </a:lnTo>
                  <a:lnTo>
                    <a:pt x="495" y="126"/>
                  </a:lnTo>
                  <a:lnTo>
                    <a:pt x="432" y="107"/>
                  </a:lnTo>
                  <a:lnTo>
                    <a:pt x="301" y="93"/>
                  </a:lnTo>
                  <a:lnTo>
                    <a:pt x="282" y="70"/>
                  </a:lnTo>
                  <a:lnTo>
                    <a:pt x="228" y="50"/>
                  </a:lnTo>
                  <a:lnTo>
                    <a:pt x="219" y="0"/>
                  </a:lnTo>
                  <a:lnTo>
                    <a:pt x="187" y="0"/>
                  </a:lnTo>
                  <a:lnTo>
                    <a:pt x="187" y="36"/>
                  </a:lnTo>
                  <a:lnTo>
                    <a:pt x="0" y="36"/>
                  </a:lnTo>
                  <a:lnTo>
                    <a:pt x="4" y="146"/>
                  </a:lnTo>
                  <a:close/>
                </a:path>
              </a:pathLst>
            </a:custGeom>
            <a:solidFill>
              <a:srgbClr val="009999"/>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ko-KR" altLang="en-US" sz="1000">
                <a:solidFill>
                  <a:prstClr val="black"/>
                </a:solidFill>
              </a:endParaRPr>
            </a:p>
          </p:txBody>
        </p:sp>
        <p:sp>
          <p:nvSpPr>
            <p:cNvPr id="33" name="Freeform 955"/>
            <p:cNvSpPr>
              <a:spLocks/>
            </p:cNvSpPr>
            <p:nvPr/>
          </p:nvSpPr>
          <p:spPr bwMode="auto">
            <a:xfrm>
              <a:off x="5106247" y="2341860"/>
              <a:ext cx="851553" cy="681427"/>
            </a:xfrm>
            <a:custGeom>
              <a:avLst/>
              <a:gdLst>
                <a:gd name="T0" fmla="*/ 1 w 652"/>
                <a:gd name="T1" fmla="*/ 20 h 420"/>
                <a:gd name="T2" fmla="*/ 6 w 652"/>
                <a:gd name="T3" fmla="*/ 33 h 420"/>
                <a:gd name="T4" fmla="*/ 3 w 652"/>
                <a:gd name="T5" fmla="*/ 44 h 420"/>
                <a:gd name="T6" fmla="*/ 6 w 652"/>
                <a:gd name="T7" fmla="*/ 74 h 420"/>
                <a:gd name="T8" fmla="*/ 21 w 652"/>
                <a:gd name="T9" fmla="*/ 115 h 420"/>
                <a:gd name="T10" fmla="*/ 21 w 652"/>
                <a:gd name="T11" fmla="*/ 127 h 420"/>
                <a:gd name="T12" fmla="*/ 32 w 652"/>
                <a:gd name="T13" fmla="*/ 148 h 420"/>
                <a:gd name="T14" fmla="*/ 37 w 652"/>
                <a:gd name="T15" fmla="*/ 179 h 420"/>
                <a:gd name="T16" fmla="*/ 34 w 652"/>
                <a:gd name="T17" fmla="*/ 189 h 420"/>
                <a:gd name="T18" fmla="*/ 41 w 652"/>
                <a:gd name="T19" fmla="*/ 199 h 420"/>
                <a:gd name="T20" fmla="*/ 252 w 652"/>
                <a:gd name="T21" fmla="*/ 194 h 420"/>
                <a:gd name="T22" fmla="*/ 267 w 652"/>
                <a:gd name="T23" fmla="*/ 210 h 420"/>
                <a:gd name="T24" fmla="*/ 289 w 652"/>
                <a:gd name="T25" fmla="*/ 163 h 420"/>
                <a:gd name="T26" fmla="*/ 282 w 652"/>
                <a:gd name="T27" fmla="*/ 145 h 420"/>
                <a:gd name="T28" fmla="*/ 320 w 652"/>
                <a:gd name="T29" fmla="*/ 116 h 420"/>
                <a:gd name="T30" fmla="*/ 326 w 652"/>
                <a:gd name="T31" fmla="*/ 95 h 420"/>
                <a:gd name="T32" fmla="*/ 300 w 652"/>
                <a:gd name="T33" fmla="*/ 65 h 420"/>
                <a:gd name="T34" fmla="*/ 273 w 652"/>
                <a:gd name="T35" fmla="*/ 34 h 420"/>
                <a:gd name="T36" fmla="*/ 267 w 652"/>
                <a:gd name="T37" fmla="*/ 0 h 420"/>
                <a:gd name="T38" fmla="*/ 7 w 652"/>
                <a:gd name="T39" fmla="*/ 5 h 420"/>
                <a:gd name="T40" fmla="*/ 0 w 652"/>
                <a:gd name="T41" fmla="*/ 4 h 420"/>
                <a:gd name="T42" fmla="*/ 1 w 652"/>
                <a:gd name="T43" fmla="*/ 20 h 420"/>
                <a:gd name="T44" fmla="*/ 1 w 652"/>
                <a:gd name="T45" fmla="*/ 20 h 4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52"/>
                <a:gd name="T70" fmla="*/ 0 h 420"/>
                <a:gd name="T71" fmla="*/ 652 w 652"/>
                <a:gd name="T72" fmla="*/ 420 h 4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52" h="420">
                  <a:moveTo>
                    <a:pt x="2" y="40"/>
                  </a:moveTo>
                  <a:lnTo>
                    <a:pt x="13" y="65"/>
                  </a:lnTo>
                  <a:lnTo>
                    <a:pt x="5" y="88"/>
                  </a:lnTo>
                  <a:lnTo>
                    <a:pt x="13" y="147"/>
                  </a:lnTo>
                  <a:lnTo>
                    <a:pt x="43" y="230"/>
                  </a:lnTo>
                  <a:lnTo>
                    <a:pt x="43" y="255"/>
                  </a:lnTo>
                  <a:lnTo>
                    <a:pt x="64" y="295"/>
                  </a:lnTo>
                  <a:lnTo>
                    <a:pt x="74" y="358"/>
                  </a:lnTo>
                  <a:lnTo>
                    <a:pt x="68" y="377"/>
                  </a:lnTo>
                  <a:lnTo>
                    <a:pt x="81" y="397"/>
                  </a:lnTo>
                  <a:lnTo>
                    <a:pt x="504" y="388"/>
                  </a:lnTo>
                  <a:lnTo>
                    <a:pt x="534" y="420"/>
                  </a:lnTo>
                  <a:lnTo>
                    <a:pt x="578" y="325"/>
                  </a:lnTo>
                  <a:lnTo>
                    <a:pt x="564" y="289"/>
                  </a:lnTo>
                  <a:lnTo>
                    <a:pt x="639" y="232"/>
                  </a:lnTo>
                  <a:lnTo>
                    <a:pt x="652" y="190"/>
                  </a:lnTo>
                  <a:lnTo>
                    <a:pt x="599" y="129"/>
                  </a:lnTo>
                  <a:lnTo>
                    <a:pt x="545" y="67"/>
                  </a:lnTo>
                  <a:lnTo>
                    <a:pt x="534" y="0"/>
                  </a:lnTo>
                  <a:lnTo>
                    <a:pt x="15" y="10"/>
                  </a:lnTo>
                  <a:lnTo>
                    <a:pt x="0" y="8"/>
                  </a:lnTo>
                  <a:lnTo>
                    <a:pt x="2" y="40"/>
                  </a:lnTo>
                  <a:close/>
                </a:path>
              </a:pathLst>
            </a:custGeom>
            <a:solidFill>
              <a:schemeClr val="tx2"/>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ko-KR" altLang="en-US" sz="1000">
                <a:solidFill>
                  <a:prstClr val="black"/>
                </a:solidFill>
              </a:endParaRPr>
            </a:p>
          </p:txBody>
        </p:sp>
        <p:sp>
          <p:nvSpPr>
            <p:cNvPr id="34" name="Freeform 956"/>
            <p:cNvSpPr>
              <a:spLocks/>
            </p:cNvSpPr>
            <p:nvPr/>
          </p:nvSpPr>
          <p:spPr bwMode="auto">
            <a:xfrm>
              <a:off x="5212902" y="2971285"/>
              <a:ext cx="949745" cy="998829"/>
            </a:xfrm>
            <a:custGeom>
              <a:avLst/>
              <a:gdLst>
                <a:gd name="T0" fmla="*/ 22 w 727"/>
                <a:gd name="T1" fmla="*/ 44 h 616"/>
                <a:gd name="T2" fmla="*/ 33 w 727"/>
                <a:gd name="T3" fmla="*/ 54 h 616"/>
                <a:gd name="T4" fmla="*/ 39 w 727"/>
                <a:gd name="T5" fmla="*/ 52 h 616"/>
                <a:gd name="T6" fmla="*/ 47 w 727"/>
                <a:gd name="T7" fmla="*/ 62 h 616"/>
                <a:gd name="T8" fmla="*/ 40 w 727"/>
                <a:gd name="T9" fmla="*/ 62 h 616"/>
                <a:gd name="T10" fmla="*/ 33 w 727"/>
                <a:gd name="T11" fmla="*/ 77 h 616"/>
                <a:gd name="T12" fmla="*/ 49 w 727"/>
                <a:gd name="T13" fmla="*/ 100 h 616"/>
                <a:gd name="T14" fmla="*/ 62 w 727"/>
                <a:gd name="T15" fmla="*/ 102 h 616"/>
                <a:gd name="T16" fmla="*/ 60 w 727"/>
                <a:gd name="T17" fmla="*/ 246 h 616"/>
                <a:gd name="T18" fmla="*/ 62 w 727"/>
                <a:gd name="T19" fmla="*/ 282 h 616"/>
                <a:gd name="T20" fmla="*/ 303 w 727"/>
                <a:gd name="T21" fmla="*/ 274 h 616"/>
                <a:gd name="T22" fmla="*/ 306 w 727"/>
                <a:gd name="T23" fmla="*/ 295 h 616"/>
                <a:gd name="T24" fmla="*/ 296 w 727"/>
                <a:gd name="T25" fmla="*/ 308 h 616"/>
                <a:gd name="T26" fmla="*/ 333 w 727"/>
                <a:gd name="T27" fmla="*/ 306 h 616"/>
                <a:gd name="T28" fmla="*/ 339 w 727"/>
                <a:gd name="T29" fmla="*/ 295 h 616"/>
                <a:gd name="T30" fmla="*/ 339 w 727"/>
                <a:gd name="T31" fmla="*/ 282 h 616"/>
                <a:gd name="T32" fmla="*/ 349 w 727"/>
                <a:gd name="T33" fmla="*/ 272 h 616"/>
                <a:gd name="T34" fmla="*/ 351 w 727"/>
                <a:gd name="T35" fmla="*/ 262 h 616"/>
                <a:gd name="T36" fmla="*/ 360 w 727"/>
                <a:gd name="T37" fmla="*/ 261 h 616"/>
                <a:gd name="T38" fmla="*/ 363 w 727"/>
                <a:gd name="T39" fmla="*/ 239 h 616"/>
                <a:gd name="T40" fmla="*/ 350 w 727"/>
                <a:gd name="T41" fmla="*/ 236 h 616"/>
                <a:gd name="T42" fmla="*/ 341 w 727"/>
                <a:gd name="T43" fmla="*/ 221 h 616"/>
                <a:gd name="T44" fmla="*/ 328 w 727"/>
                <a:gd name="T45" fmla="*/ 184 h 616"/>
                <a:gd name="T46" fmla="*/ 313 w 727"/>
                <a:gd name="T47" fmla="*/ 179 h 616"/>
                <a:gd name="T48" fmla="*/ 296 w 727"/>
                <a:gd name="T49" fmla="*/ 165 h 616"/>
                <a:gd name="T50" fmla="*/ 289 w 727"/>
                <a:gd name="T51" fmla="*/ 147 h 616"/>
                <a:gd name="T52" fmla="*/ 299 w 727"/>
                <a:gd name="T53" fmla="*/ 117 h 616"/>
                <a:gd name="T54" fmla="*/ 291 w 727"/>
                <a:gd name="T55" fmla="*/ 111 h 616"/>
                <a:gd name="T56" fmla="*/ 270 w 727"/>
                <a:gd name="T57" fmla="*/ 111 h 616"/>
                <a:gd name="T58" fmla="*/ 265 w 727"/>
                <a:gd name="T59" fmla="*/ 93 h 616"/>
                <a:gd name="T60" fmla="*/ 231 w 727"/>
                <a:gd name="T61" fmla="*/ 57 h 616"/>
                <a:gd name="T62" fmla="*/ 222 w 727"/>
                <a:gd name="T63" fmla="*/ 27 h 616"/>
                <a:gd name="T64" fmla="*/ 226 w 727"/>
                <a:gd name="T65" fmla="*/ 16 h 616"/>
                <a:gd name="T66" fmla="*/ 211 w 727"/>
                <a:gd name="T67" fmla="*/ 0 h 616"/>
                <a:gd name="T68" fmla="*/ 0 w 727"/>
                <a:gd name="T69" fmla="*/ 5 h 616"/>
                <a:gd name="T70" fmla="*/ 22 w 727"/>
                <a:gd name="T71" fmla="*/ 44 h 616"/>
                <a:gd name="T72" fmla="*/ 22 w 727"/>
                <a:gd name="T73" fmla="*/ 44 h 6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27"/>
                <a:gd name="T112" fmla="*/ 0 h 616"/>
                <a:gd name="T113" fmla="*/ 727 w 727"/>
                <a:gd name="T114" fmla="*/ 616 h 6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27" h="616">
                  <a:moveTo>
                    <a:pt x="44" y="89"/>
                  </a:moveTo>
                  <a:lnTo>
                    <a:pt x="67" y="108"/>
                  </a:lnTo>
                  <a:lnTo>
                    <a:pt x="78" y="104"/>
                  </a:lnTo>
                  <a:lnTo>
                    <a:pt x="94" y="125"/>
                  </a:lnTo>
                  <a:lnTo>
                    <a:pt x="80" y="125"/>
                  </a:lnTo>
                  <a:lnTo>
                    <a:pt x="67" y="154"/>
                  </a:lnTo>
                  <a:lnTo>
                    <a:pt x="99" y="200"/>
                  </a:lnTo>
                  <a:lnTo>
                    <a:pt x="124" y="205"/>
                  </a:lnTo>
                  <a:lnTo>
                    <a:pt x="120" y="492"/>
                  </a:lnTo>
                  <a:lnTo>
                    <a:pt x="124" y="563"/>
                  </a:lnTo>
                  <a:lnTo>
                    <a:pt x="607" y="547"/>
                  </a:lnTo>
                  <a:lnTo>
                    <a:pt x="613" y="589"/>
                  </a:lnTo>
                  <a:lnTo>
                    <a:pt x="592" y="616"/>
                  </a:lnTo>
                  <a:lnTo>
                    <a:pt x="666" y="612"/>
                  </a:lnTo>
                  <a:lnTo>
                    <a:pt x="679" y="589"/>
                  </a:lnTo>
                  <a:lnTo>
                    <a:pt x="679" y="563"/>
                  </a:lnTo>
                  <a:lnTo>
                    <a:pt x="698" y="544"/>
                  </a:lnTo>
                  <a:lnTo>
                    <a:pt x="702" y="523"/>
                  </a:lnTo>
                  <a:lnTo>
                    <a:pt x="721" y="521"/>
                  </a:lnTo>
                  <a:lnTo>
                    <a:pt x="727" y="479"/>
                  </a:lnTo>
                  <a:lnTo>
                    <a:pt x="700" y="473"/>
                  </a:lnTo>
                  <a:lnTo>
                    <a:pt x="683" y="443"/>
                  </a:lnTo>
                  <a:lnTo>
                    <a:pt x="656" y="369"/>
                  </a:lnTo>
                  <a:lnTo>
                    <a:pt x="626" y="359"/>
                  </a:lnTo>
                  <a:lnTo>
                    <a:pt x="592" y="331"/>
                  </a:lnTo>
                  <a:lnTo>
                    <a:pt x="578" y="293"/>
                  </a:lnTo>
                  <a:lnTo>
                    <a:pt x="599" y="234"/>
                  </a:lnTo>
                  <a:lnTo>
                    <a:pt x="582" y="222"/>
                  </a:lnTo>
                  <a:lnTo>
                    <a:pt x="540" y="222"/>
                  </a:lnTo>
                  <a:lnTo>
                    <a:pt x="531" y="186"/>
                  </a:lnTo>
                  <a:lnTo>
                    <a:pt x="462" y="114"/>
                  </a:lnTo>
                  <a:lnTo>
                    <a:pt x="445" y="55"/>
                  </a:lnTo>
                  <a:lnTo>
                    <a:pt x="453" y="32"/>
                  </a:lnTo>
                  <a:lnTo>
                    <a:pt x="423" y="0"/>
                  </a:lnTo>
                  <a:lnTo>
                    <a:pt x="0" y="9"/>
                  </a:lnTo>
                  <a:lnTo>
                    <a:pt x="44" y="89"/>
                  </a:lnTo>
                  <a:close/>
                </a:path>
              </a:pathLst>
            </a:custGeom>
            <a:solidFill>
              <a:schemeClr val="tx2"/>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ko-KR" altLang="en-US" sz="1000">
                <a:solidFill>
                  <a:prstClr val="black"/>
                </a:solidFill>
              </a:endParaRPr>
            </a:p>
          </p:txBody>
        </p:sp>
        <p:sp>
          <p:nvSpPr>
            <p:cNvPr id="35" name="Freeform 957"/>
            <p:cNvSpPr>
              <a:spLocks/>
            </p:cNvSpPr>
            <p:nvPr/>
          </p:nvSpPr>
          <p:spPr bwMode="auto">
            <a:xfrm>
              <a:off x="5375425" y="3858933"/>
              <a:ext cx="719504" cy="778262"/>
            </a:xfrm>
            <a:custGeom>
              <a:avLst/>
              <a:gdLst>
                <a:gd name="T0" fmla="*/ 10 w 551"/>
                <a:gd name="T1" fmla="*/ 83 h 481"/>
                <a:gd name="T2" fmla="*/ 8 w 551"/>
                <a:gd name="T3" fmla="*/ 199 h 481"/>
                <a:gd name="T4" fmla="*/ 14 w 551"/>
                <a:gd name="T5" fmla="*/ 205 h 481"/>
                <a:gd name="T6" fmla="*/ 34 w 551"/>
                <a:gd name="T7" fmla="*/ 205 h 481"/>
                <a:gd name="T8" fmla="*/ 35 w 551"/>
                <a:gd name="T9" fmla="*/ 240 h 481"/>
                <a:gd name="T10" fmla="*/ 198 w 551"/>
                <a:gd name="T11" fmla="*/ 238 h 481"/>
                <a:gd name="T12" fmla="*/ 196 w 551"/>
                <a:gd name="T13" fmla="*/ 202 h 481"/>
                <a:gd name="T14" fmla="*/ 209 w 551"/>
                <a:gd name="T15" fmla="*/ 162 h 481"/>
                <a:gd name="T16" fmla="*/ 230 w 551"/>
                <a:gd name="T17" fmla="*/ 135 h 481"/>
                <a:gd name="T18" fmla="*/ 228 w 551"/>
                <a:gd name="T19" fmla="*/ 127 h 481"/>
                <a:gd name="T20" fmla="*/ 243 w 551"/>
                <a:gd name="T21" fmla="*/ 102 h 481"/>
                <a:gd name="T22" fmla="*/ 252 w 551"/>
                <a:gd name="T23" fmla="*/ 74 h 481"/>
                <a:gd name="T24" fmla="*/ 249 w 551"/>
                <a:gd name="T25" fmla="*/ 72 h 481"/>
                <a:gd name="T26" fmla="*/ 262 w 551"/>
                <a:gd name="T27" fmla="*/ 62 h 481"/>
                <a:gd name="T28" fmla="*/ 275 w 551"/>
                <a:gd name="T29" fmla="*/ 38 h 481"/>
                <a:gd name="T30" fmla="*/ 271 w 551"/>
                <a:gd name="T31" fmla="*/ 32 h 481"/>
                <a:gd name="T32" fmla="*/ 234 w 551"/>
                <a:gd name="T33" fmla="*/ 34 h 481"/>
                <a:gd name="T34" fmla="*/ 244 w 551"/>
                <a:gd name="T35" fmla="*/ 21 h 481"/>
                <a:gd name="T36" fmla="*/ 241 w 551"/>
                <a:gd name="T37" fmla="*/ 0 h 481"/>
                <a:gd name="T38" fmla="*/ 0 w 551"/>
                <a:gd name="T39" fmla="*/ 8 h 481"/>
                <a:gd name="T40" fmla="*/ 10 w 551"/>
                <a:gd name="T41" fmla="*/ 83 h 481"/>
                <a:gd name="T42" fmla="*/ 10 w 551"/>
                <a:gd name="T43" fmla="*/ 83 h 4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1"/>
                <a:gd name="T67" fmla="*/ 0 h 481"/>
                <a:gd name="T68" fmla="*/ 551 w 551"/>
                <a:gd name="T69" fmla="*/ 481 h 48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1" h="481">
                  <a:moveTo>
                    <a:pt x="21" y="166"/>
                  </a:moveTo>
                  <a:lnTo>
                    <a:pt x="17" y="398"/>
                  </a:lnTo>
                  <a:lnTo>
                    <a:pt x="29" y="411"/>
                  </a:lnTo>
                  <a:lnTo>
                    <a:pt x="69" y="411"/>
                  </a:lnTo>
                  <a:lnTo>
                    <a:pt x="70" y="481"/>
                  </a:lnTo>
                  <a:lnTo>
                    <a:pt x="397" y="477"/>
                  </a:lnTo>
                  <a:lnTo>
                    <a:pt x="392" y="405"/>
                  </a:lnTo>
                  <a:lnTo>
                    <a:pt x="418" y="325"/>
                  </a:lnTo>
                  <a:lnTo>
                    <a:pt x="460" y="270"/>
                  </a:lnTo>
                  <a:lnTo>
                    <a:pt x="456" y="255"/>
                  </a:lnTo>
                  <a:lnTo>
                    <a:pt x="487" y="204"/>
                  </a:lnTo>
                  <a:lnTo>
                    <a:pt x="504" y="149"/>
                  </a:lnTo>
                  <a:lnTo>
                    <a:pt x="498" y="145"/>
                  </a:lnTo>
                  <a:lnTo>
                    <a:pt x="525" y="124"/>
                  </a:lnTo>
                  <a:lnTo>
                    <a:pt x="551" y="76"/>
                  </a:lnTo>
                  <a:lnTo>
                    <a:pt x="542" y="65"/>
                  </a:lnTo>
                  <a:lnTo>
                    <a:pt x="468" y="69"/>
                  </a:lnTo>
                  <a:lnTo>
                    <a:pt x="489" y="42"/>
                  </a:lnTo>
                  <a:lnTo>
                    <a:pt x="483" y="0"/>
                  </a:lnTo>
                  <a:lnTo>
                    <a:pt x="0" y="16"/>
                  </a:lnTo>
                  <a:lnTo>
                    <a:pt x="21" y="166"/>
                  </a:lnTo>
                  <a:close/>
                </a:path>
              </a:pathLst>
            </a:custGeom>
            <a:solidFill>
              <a:srgbClr val="A9D383"/>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ko-KR" altLang="en-US" sz="1000">
                <a:solidFill>
                  <a:prstClr val="black"/>
                </a:solidFill>
              </a:endParaRPr>
            </a:p>
          </p:txBody>
        </p:sp>
        <p:sp>
          <p:nvSpPr>
            <p:cNvPr id="36" name="Freeform 958"/>
            <p:cNvSpPr>
              <a:spLocks/>
            </p:cNvSpPr>
            <p:nvPr/>
          </p:nvSpPr>
          <p:spPr bwMode="auto">
            <a:xfrm>
              <a:off x="5466844" y="4631816"/>
              <a:ext cx="816002" cy="855370"/>
            </a:xfrm>
            <a:custGeom>
              <a:avLst/>
              <a:gdLst>
                <a:gd name="T0" fmla="*/ 0 w 624"/>
                <a:gd name="T1" fmla="*/ 2 h 529"/>
                <a:gd name="T2" fmla="*/ 3 w 624"/>
                <a:gd name="T3" fmla="*/ 73 h 529"/>
                <a:gd name="T4" fmla="*/ 31 w 624"/>
                <a:gd name="T5" fmla="*/ 125 h 529"/>
                <a:gd name="T6" fmla="*/ 21 w 624"/>
                <a:gd name="T7" fmla="*/ 166 h 529"/>
                <a:gd name="T8" fmla="*/ 23 w 624"/>
                <a:gd name="T9" fmla="*/ 200 h 529"/>
                <a:gd name="T10" fmla="*/ 10 w 624"/>
                <a:gd name="T11" fmla="*/ 218 h 529"/>
                <a:gd name="T12" fmla="*/ 15 w 624"/>
                <a:gd name="T13" fmla="*/ 223 h 529"/>
                <a:gd name="T14" fmla="*/ 57 w 624"/>
                <a:gd name="T15" fmla="*/ 219 h 529"/>
                <a:gd name="T16" fmla="*/ 108 w 624"/>
                <a:gd name="T17" fmla="*/ 232 h 529"/>
                <a:gd name="T18" fmla="*/ 125 w 624"/>
                <a:gd name="T19" fmla="*/ 219 h 529"/>
                <a:gd name="T20" fmla="*/ 176 w 624"/>
                <a:gd name="T21" fmla="*/ 239 h 529"/>
                <a:gd name="T22" fmla="*/ 180 w 624"/>
                <a:gd name="T23" fmla="*/ 251 h 529"/>
                <a:gd name="T24" fmla="*/ 199 w 624"/>
                <a:gd name="T25" fmla="*/ 259 h 529"/>
                <a:gd name="T26" fmla="*/ 209 w 624"/>
                <a:gd name="T27" fmla="*/ 249 h 529"/>
                <a:gd name="T28" fmla="*/ 233 w 624"/>
                <a:gd name="T29" fmla="*/ 258 h 529"/>
                <a:gd name="T30" fmla="*/ 248 w 624"/>
                <a:gd name="T31" fmla="*/ 251 h 529"/>
                <a:gd name="T32" fmla="*/ 245 w 624"/>
                <a:gd name="T33" fmla="*/ 236 h 529"/>
                <a:gd name="T34" fmla="*/ 287 w 624"/>
                <a:gd name="T35" fmla="*/ 249 h 529"/>
                <a:gd name="T36" fmla="*/ 285 w 624"/>
                <a:gd name="T37" fmla="*/ 264 h 529"/>
                <a:gd name="T38" fmla="*/ 312 w 624"/>
                <a:gd name="T39" fmla="*/ 245 h 529"/>
                <a:gd name="T40" fmla="*/ 288 w 624"/>
                <a:gd name="T41" fmla="*/ 242 h 529"/>
                <a:gd name="T42" fmla="*/ 269 w 624"/>
                <a:gd name="T43" fmla="*/ 222 h 529"/>
                <a:gd name="T44" fmla="*/ 292 w 624"/>
                <a:gd name="T45" fmla="*/ 198 h 529"/>
                <a:gd name="T46" fmla="*/ 292 w 624"/>
                <a:gd name="T47" fmla="*/ 183 h 529"/>
                <a:gd name="T48" fmla="*/ 267 w 624"/>
                <a:gd name="T49" fmla="*/ 204 h 529"/>
                <a:gd name="T50" fmla="*/ 254 w 624"/>
                <a:gd name="T51" fmla="*/ 198 h 529"/>
                <a:gd name="T52" fmla="*/ 265 w 624"/>
                <a:gd name="T53" fmla="*/ 186 h 529"/>
                <a:gd name="T54" fmla="*/ 236 w 624"/>
                <a:gd name="T55" fmla="*/ 195 h 529"/>
                <a:gd name="T56" fmla="*/ 218 w 624"/>
                <a:gd name="T57" fmla="*/ 187 h 529"/>
                <a:gd name="T58" fmla="*/ 222 w 624"/>
                <a:gd name="T59" fmla="*/ 175 h 529"/>
                <a:gd name="T60" fmla="*/ 271 w 624"/>
                <a:gd name="T61" fmla="*/ 183 h 529"/>
                <a:gd name="T62" fmla="*/ 252 w 624"/>
                <a:gd name="T63" fmla="*/ 152 h 529"/>
                <a:gd name="T64" fmla="*/ 255 w 624"/>
                <a:gd name="T65" fmla="*/ 129 h 529"/>
                <a:gd name="T66" fmla="*/ 145 w 624"/>
                <a:gd name="T67" fmla="*/ 134 h 529"/>
                <a:gd name="T68" fmla="*/ 158 w 624"/>
                <a:gd name="T69" fmla="*/ 85 h 529"/>
                <a:gd name="T70" fmla="*/ 177 w 624"/>
                <a:gd name="T71" fmla="*/ 60 h 529"/>
                <a:gd name="T72" fmla="*/ 171 w 624"/>
                <a:gd name="T73" fmla="*/ 53 h 529"/>
                <a:gd name="T74" fmla="*/ 163 w 624"/>
                <a:gd name="T75" fmla="*/ 0 h 529"/>
                <a:gd name="T76" fmla="*/ 0 w 624"/>
                <a:gd name="T77" fmla="*/ 2 h 529"/>
                <a:gd name="T78" fmla="*/ 0 w 624"/>
                <a:gd name="T79" fmla="*/ 2 h 529"/>
                <a:gd name="T80" fmla="*/ 0 w 624"/>
                <a:gd name="T81" fmla="*/ 2 h 5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24"/>
                <a:gd name="T124" fmla="*/ 0 h 529"/>
                <a:gd name="T125" fmla="*/ 624 w 624"/>
                <a:gd name="T126" fmla="*/ 529 h 5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24" h="529">
                  <a:moveTo>
                    <a:pt x="0" y="4"/>
                  </a:moveTo>
                  <a:lnTo>
                    <a:pt x="6" y="147"/>
                  </a:lnTo>
                  <a:lnTo>
                    <a:pt x="63" y="251"/>
                  </a:lnTo>
                  <a:lnTo>
                    <a:pt x="42" y="333"/>
                  </a:lnTo>
                  <a:lnTo>
                    <a:pt x="46" y="401"/>
                  </a:lnTo>
                  <a:lnTo>
                    <a:pt x="21" y="436"/>
                  </a:lnTo>
                  <a:lnTo>
                    <a:pt x="31" y="447"/>
                  </a:lnTo>
                  <a:lnTo>
                    <a:pt x="114" y="438"/>
                  </a:lnTo>
                  <a:lnTo>
                    <a:pt x="217" y="464"/>
                  </a:lnTo>
                  <a:lnTo>
                    <a:pt x="251" y="438"/>
                  </a:lnTo>
                  <a:lnTo>
                    <a:pt x="352" y="479"/>
                  </a:lnTo>
                  <a:lnTo>
                    <a:pt x="360" y="502"/>
                  </a:lnTo>
                  <a:lnTo>
                    <a:pt x="398" y="519"/>
                  </a:lnTo>
                  <a:lnTo>
                    <a:pt x="419" y="498"/>
                  </a:lnTo>
                  <a:lnTo>
                    <a:pt x="466" y="517"/>
                  </a:lnTo>
                  <a:lnTo>
                    <a:pt x="497" y="502"/>
                  </a:lnTo>
                  <a:lnTo>
                    <a:pt x="491" y="472"/>
                  </a:lnTo>
                  <a:lnTo>
                    <a:pt x="573" y="498"/>
                  </a:lnTo>
                  <a:lnTo>
                    <a:pt x="569" y="529"/>
                  </a:lnTo>
                  <a:lnTo>
                    <a:pt x="624" y="491"/>
                  </a:lnTo>
                  <a:lnTo>
                    <a:pt x="575" y="485"/>
                  </a:lnTo>
                  <a:lnTo>
                    <a:pt x="538" y="445"/>
                  </a:lnTo>
                  <a:lnTo>
                    <a:pt x="584" y="396"/>
                  </a:lnTo>
                  <a:lnTo>
                    <a:pt x="584" y="367"/>
                  </a:lnTo>
                  <a:lnTo>
                    <a:pt x="533" y="409"/>
                  </a:lnTo>
                  <a:lnTo>
                    <a:pt x="508" y="396"/>
                  </a:lnTo>
                  <a:lnTo>
                    <a:pt x="529" y="373"/>
                  </a:lnTo>
                  <a:lnTo>
                    <a:pt x="472" y="390"/>
                  </a:lnTo>
                  <a:lnTo>
                    <a:pt x="436" y="375"/>
                  </a:lnTo>
                  <a:lnTo>
                    <a:pt x="445" y="350"/>
                  </a:lnTo>
                  <a:lnTo>
                    <a:pt x="542" y="367"/>
                  </a:lnTo>
                  <a:lnTo>
                    <a:pt x="504" y="305"/>
                  </a:lnTo>
                  <a:lnTo>
                    <a:pt x="510" y="259"/>
                  </a:lnTo>
                  <a:lnTo>
                    <a:pt x="289" y="268"/>
                  </a:lnTo>
                  <a:lnTo>
                    <a:pt x="316" y="170"/>
                  </a:lnTo>
                  <a:lnTo>
                    <a:pt x="354" y="120"/>
                  </a:lnTo>
                  <a:lnTo>
                    <a:pt x="343" y="107"/>
                  </a:lnTo>
                  <a:lnTo>
                    <a:pt x="327" y="0"/>
                  </a:lnTo>
                  <a:lnTo>
                    <a:pt x="0" y="4"/>
                  </a:lnTo>
                  <a:close/>
                </a:path>
              </a:pathLst>
            </a:custGeom>
            <a:solidFill>
              <a:schemeClr val="accent1">
                <a:lumMod val="20000"/>
                <a:lumOff val="80000"/>
              </a:schemeClr>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ko-KR" altLang="en-US" sz="1000">
                <a:solidFill>
                  <a:prstClr val="black"/>
                </a:solidFill>
              </a:endParaRPr>
            </a:p>
          </p:txBody>
        </p:sp>
        <p:sp>
          <p:nvSpPr>
            <p:cNvPr id="37" name="Freeform 959"/>
            <p:cNvSpPr>
              <a:spLocks/>
            </p:cNvSpPr>
            <p:nvPr/>
          </p:nvSpPr>
          <p:spPr bwMode="auto">
            <a:xfrm>
              <a:off x="5879924" y="1452418"/>
              <a:ext cx="814309" cy="503898"/>
            </a:xfrm>
            <a:custGeom>
              <a:avLst/>
              <a:gdLst>
                <a:gd name="T0" fmla="*/ 112 w 622"/>
                <a:gd name="T1" fmla="*/ 101 h 310"/>
                <a:gd name="T2" fmla="*/ 116 w 622"/>
                <a:gd name="T3" fmla="*/ 111 h 310"/>
                <a:gd name="T4" fmla="*/ 126 w 622"/>
                <a:gd name="T5" fmla="*/ 114 h 310"/>
                <a:gd name="T6" fmla="*/ 142 w 622"/>
                <a:gd name="T7" fmla="*/ 155 h 310"/>
                <a:gd name="T8" fmla="*/ 169 w 622"/>
                <a:gd name="T9" fmla="*/ 98 h 310"/>
                <a:gd name="T10" fmla="*/ 183 w 622"/>
                <a:gd name="T11" fmla="*/ 100 h 310"/>
                <a:gd name="T12" fmla="*/ 201 w 622"/>
                <a:gd name="T13" fmla="*/ 92 h 310"/>
                <a:gd name="T14" fmla="*/ 231 w 622"/>
                <a:gd name="T15" fmla="*/ 92 h 310"/>
                <a:gd name="T16" fmla="*/ 241 w 622"/>
                <a:gd name="T17" fmla="*/ 79 h 310"/>
                <a:gd name="T18" fmla="*/ 300 w 622"/>
                <a:gd name="T19" fmla="*/ 80 h 310"/>
                <a:gd name="T20" fmla="*/ 311 w 622"/>
                <a:gd name="T21" fmla="*/ 72 h 310"/>
                <a:gd name="T22" fmla="*/ 292 w 622"/>
                <a:gd name="T23" fmla="*/ 50 h 310"/>
                <a:gd name="T24" fmla="*/ 257 w 622"/>
                <a:gd name="T25" fmla="*/ 51 h 310"/>
                <a:gd name="T26" fmla="*/ 228 w 622"/>
                <a:gd name="T27" fmla="*/ 47 h 310"/>
                <a:gd name="T28" fmla="*/ 192 w 622"/>
                <a:gd name="T29" fmla="*/ 47 h 310"/>
                <a:gd name="T30" fmla="*/ 179 w 622"/>
                <a:gd name="T31" fmla="*/ 66 h 310"/>
                <a:gd name="T32" fmla="*/ 161 w 622"/>
                <a:gd name="T33" fmla="*/ 55 h 310"/>
                <a:gd name="T34" fmla="*/ 143 w 622"/>
                <a:gd name="T35" fmla="*/ 57 h 310"/>
                <a:gd name="T36" fmla="*/ 136 w 622"/>
                <a:gd name="T37" fmla="*/ 38 h 310"/>
                <a:gd name="T38" fmla="*/ 95 w 622"/>
                <a:gd name="T39" fmla="*/ 35 h 310"/>
                <a:gd name="T40" fmla="*/ 90 w 622"/>
                <a:gd name="T41" fmla="*/ 28 h 310"/>
                <a:gd name="T42" fmla="*/ 108 w 622"/>
                <a:gd name="T43" fmla="*/ 9 h 310"/>
                <a:gd name="T44" fmla="*/ 123 w 622"/>
                <a:gd name="T45" fmla="*/ 7 h 310"/>
                <a:gd name="T46" fmla="*/ 108 w 622"/>
                <a:gd name="T47" fmla="*/ 0 h 310"/>
                <a:gd name="T48" fmla="*/ 85 w 622"/>
                <a:gd name="T49" fmla="*/ 5 h 310"/>
                <a:gd name="T50" fmla="*/ 47 w 622"/>
                <a:gd name="T51" fmla="*/ 43 h 310"/>
                <a:gd name="T52" fmla="*/ 28 w 622"/>
                <a:gd name="T53" fmla="*/ 47 h 310"/>
                <a:gd name="T54" fmla="*/ 0 w 622"/>
                <a:gd name="T55" fmla="*/ 67 h 310"/>
                <a:gd name="T56" fmla="*/ 112 w 622"/>
                <a:gd name="T57" fmla="*/ 101 h 310"/>
                <a:gd name="T58" fmla="*/ 112 w 622"/>
                <a:gd name="T59" fmla="*/ 101 h 3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2"/>
                <a:gd name="T91" fmla="*/ 0 h 310"/>
                <a:gd name="T92" fmla="*/ 622 w 622"/>
                <a:gd name="T93" fmla="*/ 310 h 3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2" h="310">
                  <a:moveTo>
                    <a:pt x="224" y="203"/>
                  </a:moveTo>
                  <a:lnTo>
                    <a:pt x="232" y="222"/>
                  </a:lnTo>
                  <a:lnTo>
                    <a:pt x="253" y="228"/>
                  </a:lnTo>
                  <a:lnTo>
                    <a:pt x="283" y="310"/>
                  </a:lnTo>
                  <a:lnTo>
                    <a:pt x="338" y="197"/>
                  </a:lnTo>
                  <a:lnTo>
                    <a:pt x="367" y="201"/>
                  </a:lnTo>
                  <a:lnTo>
                    <a:pt x="403" y="184"/>
                  </a:lnTo>
                  <a:lnTo>
                    <a:pt x="462" y="184"/>
                  </a:lnTo>
                  <a:lnTo>
                    <a:pt x="483" y="158"/>
                  </a:lnTo>
                  <a:lnTo>
                    <a:pt x="599" y="161"/>
                  </a:lnTo>
                  <a:lnTo>
                    <a:pt x="622" y="144"/>
                  </a:lnTo>
                  <a:lnTo>
                    <a:pt x="584" y="101"/>
                  </a:lnTo>
                  <a:lnTo>
                    <a:pt x="513" y="102"/>
                  </a:lnTo>
                  <a:lnTo>
                    <a:pt x="456" y="95"/>
                  </a:lnTo>
                  <a:lnTo>
                    <a:pt x="384" y="95"/>
                  </a:lnTo>
                  <a:lnTo>
                    <a:pt x="359" y="131"/>
                  </a:lnTo>
                  <a:lnTo>
                    <a:pt x="323" y="110"/>
                  </a:lnTo>
                  <a:lnTo>
                    <a:pt x="285" y="114"/>
                  </a:lnTo>
                  <a:lnTo>
                    <a:pt x="272" y="76"/>
                  </a:lnTo>
                  <a:lnTo>
                    <a:pt x="190" y="70"/>
                  </a:lnTo>
                  <a:lnTo>
                    <a:pt x="181" y="57"/>
                  </a:lnTo>
                  <a:lnTo>
                    <a:pt x="217" y="17"/>
                  </a:lnTo>
                  <a:lnTo>
                    <a:pt x="247" y="15"/>
                  </a:lnTo>
                  <a:lnTo>
                    <a:pt x="217" y="0"/>
                  </a:lnTo>
                  <a:lnTo>
                    <a:pt x="171" y="11"/>
                  </a:lnTo>
                  <a:lnTo>
                    <a:pt x="95" y="87"/>
                  </a:lnTo>
                  <a:lnTo>
                    <a:pt x="57" y="95"/>
                  </a:lnTo>
                  <a:lnTo>
                    <a:pt x="0" y="133"/>
                  </a:lnTo>
                  <a:lnTo>
                    <a:pt x="224" y="203"/>
                  </a:lnTo>
                  <a:close/>
                </a:path>
              </a:pathLst>
            </a:custGeom>
            <a:solidFill>
              <a:srgbClr val="009E9A"/>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ko-KR" altLang="en-US" sz="1000">
                <a:solidFill>
                  <a:prstClr val="black"/>
                </a:solidFill>
              </a:endParaRPr>
            </a:p>
          </p:txBody>
        </p:sp>
        <p:sp>
          <p:nvSpPr>
            <p:cNvPr id="38" name="Freeform 960"/>
            <p:cNvSpPr>
              <a:spLocks/>
            </p:cNvSpPr>
            <p:nvPr/>
          </p:nvSpPr>
          <p:spPr bwMode="auto">
            <a:xfrm>
              <a:off x="6406432" y="1764440"/>
              <a:ext cx="551902" cy="907374"/>
            </a:xfrm>
            <a:custGeom>
              <a:avLst/>
              <a:gdLst>
                <a:gd name="T0" fmla="*/ 24 w 422"/>
                <a:gd name="T1" fmla="*/ 232 h 559"/>
                <a:gd name="T2" fmla="*/ 21 w 422"/>
                <a:gd name="T3" fmla="*/ 185 h 559"/>
                <a:gd name="T4" fmla="*/ 3 w 422"/>
                <a:gd name="T5" fmla="*/ 151 h 559"/>
                <a:gd name="T6" fmla="*/ 11 w 422"/>
                <a:gd name="T7" fmla="*/ 80 h 559"/>
                <a:gd name="T8" fmla="*/ 41 w 422"/>
                <a:gd name="T9" fmla="*/ 43 h 559"/>
                <a:gd name="T10" fmla="*/ 39 w 422"/>
                <a:gd name="T11" fmla="*/ 70 h 559"/>
                <a:gd name="T12" fmla="*/ 49 w 422"/>
                <a:gd name="T13" fmla="*/ 65 h 559"/>
                <a:gd name="T14" fmla="*/ 49 w 422"/>
                <a:gd name="T15" fmla="*/ 42 h 559"/>
                <a:gd name="T16" fmla="*/ 60 w 422"/>
                <a:gd name="T17" fmla="*/ 29 h 559"/>
                <a:gd name="T18" fmla="*/ 63 w 422"/>
                <a:gd name="T19" fmla="*/ 4 h 559"/>
                <a:gd name="T20" fmla="*/ 74 w 422"/>
                <a:gd name="T21" fmla="*/ 0 h 559"/>
                <a:gd name="T22" fmla="*/ 138 w 422"/>
                <a:gd name="T23" fmla="*/ 22 h 559"/>
                <a:gd name="T24" fmla="*/ 144 w 422"/>
                <a:gd name="T25" fmla="*/ 40 h 559"/>
                <a:gd name="T26" fmla="*/ 152 w 422"/>
                <a:gd name="T27" fmla="*/ 57 h 559"/>
                <a:gd name="T28" fmla="*/ 154 w 422"/>
                <a:gd name="T29" fmla="*/ 88 h 559"/>
                <a:gd name="T30" fmla="*/ 132 w 422"/>
                <a:gd name="T31" fmla="*/ 114 h 559"/>
                <a:gd name="T32" fmla="*/ 131 w 422"/>
                <a:gd name="T33" fmla="*/ 134 h 559"/>
                <a:gd name="T34" fmla="*/ 144 w 422"/>
                <a:gd name="T35" fmla="*/ 141 h 559"/>
                <a:gd name="T36" fmla="*/ 161 w 422"/>
                <a:gd name="T37" fmla="*/ 113 h 559"/>
                <a:gd name="T38" fmla="*/ 178 w 422"/>
                <a:gd name="T39" fmla="*/ 104 h 559"/>
                <a:gd name="T40" fmla="*/ 189 w 422"/>
                <a:gd name="T41" fmla="*/ 109 h 559"/>
                <a:gd name="T42" fmla="*/ 211 w 422"/>
                <a:gd name="T43" fmla="*/ 171 h 559"/>
                <a:gd name="T44" fmla="*/ 196 w 422"/>
                <a:gd name="T45" fmla="*/ 198 h 559"/>
                <a:gd name="T46" fmla="*/ 192 w 422"/>
                <a:gd name="T47" fmla="*/ 217 h 559"/>
                <a:gd name="T48" fmla="*/ 184 w 422"/>
                <a:gd name="T49" fmla="*/ 223 h 559"/>
                <a:gd name="T50" fmla="*/ 184 w 422"/>
                <a:gd name="T51" fmla="*/ 240 h 559"/>
                <a:gd name="T52" fmla="*/ 172 w 422"/>
                <a:gd name="T53" fmla="*/ 262 h 559"/>
                <a:gd name="T54" fmla="*/ 103 w 422"/>
                <a:gd name="T55" fmla="*/ 272 h 559"/>
                <a:gd name="T56" fmla="*/ 101 w 422"/>
                <a:gd name="T57" fmla="*/ 268 h 559"/>
                <a:gd name="T58" fmla="*/ 0 w 422"/>
                <a:gd name="T59" fmla="*/ 280 h 559"/>
                <a:gd name="T60" fmla="*/ 24 w 422"/>
                <a:gd name="T61" fmla="*/ 232 h 559"/>
                <a:gd name="T62" fmla="*/ 24 w 422"/>
                <a:gd name="T63" fmla="*/ 232 h 5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2"/>
                <a:gd name="T97" fmla="*/ 0 h 559"/>
                <a:gd name="T98" fmla="*/ 422 w 422"/>
                <a:gd name="T99" fmla="*/ 559 h 5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2" h="559">
                  <a:moveTo>
                    <a:pt x="48" y="464"/>
                  </a:moveTo>
                  <a:lnTo>
                    <a:pt x="42" y="370"/>
                  </a:lnTo>
                  <a:lnTo>
                    <a:pt x="6" y="302"/>
                  </a:lnTo>
                  <a:lnTo>
                    <a:pt x="21" y="159"/>
                  </a:lnTo>
                  <a:lnTo>
                    <a:pt x="82" y="85"/>
                  </a:lnTo>
                  <a:lnTo>
                    <a:pt x="78" y="140"/>
                  </a:lnTo>
                  <a:lnTo>
                    <a:pt x="97" y="129"/>
                  </a:lnTo>
                  <a:lnTo>
                    <a:pt x="97" y="83"/>
                  </a:lnTo>
                  <a:lnTo>
                    <a:pt x="120" y="57"/>
                  </a:lnTo>
                  <a:lnTo>
                    <a:pt x="127" y="7"/>
                  </a:lnTo>
                  <a:lnTo>
                    <a:pt x="148" y="0"/>
                  </a:lnTo>
                  <a:lnTo>
                    <a:pt x="276" y="43"/>
                  </a:lnTo>
                  <a:lnTo>
                    <a:pt x="287" y="80"/>
                  </a:lnTo>
                  <a:lnTo>
                    <a:pt x="304" y="114"/>
                  </a:lnTo>
                  <a:lnTo>
                    <a:pt x="308" y="175"/>
                  </a:lnTo>
                  <a:lnTo>
                    <a:pt x="264" y="228"/>
                  </a:lnTo>
                  <a:lnTo>
                    <a:pt x="262" y="268"/>
                  </a:lnTo>
                  <a:lnTo>
                    <a:pt x="287" y="281"/>
                  </a:lnTo>
                  <a:lnTo>
                    <a:pt x="321" y="226"/>
                  </a:lnTo>
                  <a:lnTo>
                    <a:pt x="356" y="207"/>
                  </a:lnTo>
                  <a:lnTo>
                    <a:pt x="378" y="218"/>
                  </a:lnTo>
                  <a:lnTo>
                    <a:pt x="422" y="342"/>
                  </a:lnTo>
                  <a:lnTo>
                    <a:pt x="392" y="395"/>
                  </a:lnTo>
                  <a:lnTo>
                    <a:pt x="384" y="433"/>
                  </a:lnTo>
                  <a:lnTo>
                    <a:pt x="367" y="445"/>
                  </a:lnTo>
                  <a:lnTo>
                    <a:pt x="367" y="479"/>
                  </a:lnTo>
                  <a:lnTo>
                    <a:pt x="344" y="524"/>
                  </a:lnTo>
                  <a:lnTo>
                    <a:pt x="205" y="543"/>
                  </a:lnTo>
                  <a:lnTo>
                    <a:pt x="202" y="536"/>
                  </a:lnTo>
                  <a:lnTo>
                    <a:pt x="0" y="559"/>
                  </a:lnTo>
                  <a:lnTo>
                    <a:pt x="48" y="464"/>
                  </a:lnTo>
                  <a:close/>
                </a:path>
              </a:pathLst>
            </a:custGeom>
            <a:solidFill>
              <a:srgbClr val="009E9A"/>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ko-KR" altLang="en-US" sz="1000">
                <a:solidFill>
                  <a:prstClr val="black"/>
                </a:solidFill>
              </a:endParaRPr>
            </a:p>
          </p:txBody>
        </p:sp>
        <p:sp>
          <p:nvSpPr>
            <p:cNvPr id="39" name="Freeform 961"/>
            <p:cNvSpPr>
              <a:spLocks/>
            </p:cNvSpPr>
            <p:nvPr/>
          </p:nvSpPr>
          <p:spPr bwMode="auto">
            <a:xfrm>
              <a:off x="5576887" y="1592290"/>
              <a:ext cx="755056" cy="959379"/>
            </a:xfrm>
            <a:custGeom>
              <a:avLst/>
              <a:gdLst>
                <a:gd name="T0" fmla="*/ 7 w 578"/>
                <a:gd name="T1" fmla="*/ 114 h 591"/>
                <a:gd name="T2" fmla="*/ 6 w 578"/>
                <a:gd name="T3" fmla="*/ 149 h 591"/>
                <a:gd name="T4" fmla="*/ 42 w 578"/>
                <a:gd name="T5" fmla="*/ 171 h 591"/>
                <a:gd name="T6" fmla="*/ 55 w 578"/>
                <a:gd name="T7" fmla="*/ 186 h 591"/>
                <a:gd name="T8" fmla="*/ 83 w 578"/>
                <a:gd name="T9" fmla="*/ 207 h 591"/>
                <a:gd name="T10" fmla="*/ 87 w 578"/>
                <a:gd name="T11" fmla="*/ 231 h 591"/>
                <a:gd name="T12" fmla="*/ 93 w 578"/>
                <a:gd name="T13" fmla="*/ 265 h 591"/>
                <a:gd name="T14" fmla="*/ 120 w 578"/>
                <a:gd name="T15" fmla="*/ 296 h 591"/>
                <a:gd name="T16" fmla="*/ 264 w 578"/>
                <a:gd name="T17" fmla="*/ 287 h 591"/>
                <a:gd name="T18" fmla="*/ 255 w 578"/>
                <a:gd name="T19" fmla="*/ 242 h 591"/>
                <a:gd name="T20" fmla="*/ 268 w 578"/>
                <a:gd name="T21" fmla="*/ 172 h 591"/>
                <a:gd name="T22" fmla="*/ 268 w 578"/>
                <a:gd name="T23" fmla="*/ 153 h 591"/>
                <a:gd name="T24" fmla="*/ 289 w 578"/>
                <a:gd name="T25" fmla="*/ 99 h 591"/>
                <a:gd name="T26" fmla="*/ 284 w 578"/>
                <a:gd name="T27" fmla="*/ 97 h 591"/>
                <a:gd name="T28" fmla="*/ 270 w 578"/>
                <a:gd name="T29" fmla="*/ 129 h 591"/>
                <a:gd name="T30" fmla="*/ 259 w 578"/>
                <a:gd name="T31" fmla="*/ 131 h 591"/>
                <a:gd name="T32" fmla="*/ 254 w 578"/>
                <a:gd name="T33" fmla="*/ 144 h 591"/>
                <a:gd name="T34" fmla="*/ 241 w 578"/>
                <a:gd name="T35" fmla="*/ 152 h 591"/>
                <a:gd name="T36" fmla="*/ 250 w 578"/>
                <a:gd name="T37" fmla="*/ 124 h 591"/>
                <a:gd name="T38" fmla="*/ 259 w 578"/>
                <a:gd name="T39" fmla="*/ 113 h 591"/>
                <a:gd name="T40" fmla="*/ 243 w 578"/>
                <a:gd name="T41" fmla="*/ 72 h 591"/>
                <a:gd name="T42" fmla="*/ 233 w 578"/>
                <a:gd name="T43" fmla="*/ 69 h 591"/>
                <a:gd name="T44" fmla="*/ 229 w 578"/>
                <a:gd name="T45" fmla="*/ 59 h 591"/>
                <a:gd name="T46" fmla="*/ 117 w 578"/>
                <a:gd name="T47" fmla="*/ 24 h 591"/>
                <a:gd name="T48" fmla="*/ 102 w 578"/>
                <a:gd name="T49" fmla="*/ 18 h 591"/>
                <a:gd name="T50" fmla="*/ 95 w 578"/>
                <a:gd name="T51" fmla="*/ 24 h 591"/>
                <a:gd name="T52" fmla="*/ 92 w 578"/>
                <a:gd name="T53" fmla="*/ 22 h 591"/>
                <a:gd name="T54" fmla="*/ 96 w 578"/>
                <a:gd name="T55" fmla="*/ 10 h 591"/>
                <a:gd name="T56" fmla="*/ 99 w 578"/>
                <a:gd name="T57" fmla="*/ 2 h 591"/>
                <a:gd name="T58" fmla="*/ 95 w 578"/>
                <a:gd name="T59" fmla="*/ 0 h 591"/>
                <a:gd name="T60" fmla="*/ 49 w 578"/>
                <a:gd name="T61" fmla="*/ 19 h 591"/>
                <a:gd name="T62" fmla="*/ 44 w 578"/>
                <a:gd name="T63" fmla="*/ 20 h 591"/>
                <a:gd name="T64" fmla="*/ 35 w 578"/>
                <a:gd name="T65" fmla="*/ 16 h 591"/>
                <a:gd name="T66" fmla="*/ 26 w 578"/>
                <a:gd name="T67" fmla="*/ 21 h 591"/>
                <a:gd name="T68" fmla="*/ 28 w 578"/>
                <a:gd name="T69" fmla="*/ 56 h 591"/>
                <a:gd name="T70" fmla="*/ 0 w 578"/>
                <a:gd name="T71" fmla="*/ 90 h 591"/>
                <a:gd name="T72" fmla="*/ 7 w 578"/>
                <a:gd name="T73" fmla="*/ 114 h 591"/>
                <a:gd name="T74" fmla="*/ 7 w 578"/>
                <a:gd name="T75" fmla="*/ 114 h 5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8"/>
                <a:gd name="T115" fmla="*/ 0 h 591"/>
                <a:gd name="T116" fmla="*/ 578 w 578"/>
                <a:gd name="T117" fmla="*/ 591 h 5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8" h="591">
                  <a:moveTo>
                    <a:pt x="15" y="227"/>
                  </a:moveTo>
                  <a:lnTo>
                    <a:pt x="13" y="297"/>
                  </a:lnTo>
                  <a:lnTo>
                    <a:pt x="84" y="341"/>
                  </a:lnTo>
                  <a:lnTo>
                    <a:pt x="110" y="371"/>
                  </a:lnTo>
                  <a:lnTo>
                    <a:pt x="167" y="413"/>
                  </a:lnTo>
                  <a:lnTo>
                    <a:pt x="175" y="462"/>
                  </a:lnTo>
                  <a:lnTo>
                    <a:pt x="186" y="529"/>
                  </a:lnTo>
                  <a:lnTo>
                    <a:pt x="240" y="591"/>
                  </a:lnTo>
                  <a:lnTo>
                    <a:pt x="527" y="574"/>
                  </a:lnTo>
                  <a:lnTo>
                    <a:pt x="511" y="483"/>
                  </a:lnTo>
                  <a:lnTo>
                    <a:pt x="536" y="344"/>
                  </a:lnTo>
                  <a:lnTo>
                    <a:pt x="536" y="306"/>
                  </a:lnTo>
                  <a:lnTo>
                    <a:pt x="578" y="198"/>
                  </a:lnTo>
                  <a:lnTo>
                    <a:pt x="567" y="194"/>
                  </a:lnTo>
                  <a:lnTo>
                    <a:pt x="540" y="257"/>
                  </a:lnTo>
                  <a:lnTo>
                    <a:pt x="517" y="261"/>
                  </a:lnTo>
                  <a:lnTo>
                    <a:pt x="508" y="287"/>
                  </a:lnTo>
                  <a:lnTo>
                    <a:pt x="483" y="304"/>
                  </a:lnTo>
                  <a:lnTo>
                    <a:pt x="500" y="247"/>
                  </a:lnTo>
                  <a:lnTo>
                    <a:pt x="517" y="225"/>
                  </a:lnTo>
                  <a:lnTo>
                    <a:pt x="487" y="143"/>
                  </a:lnTo>
                  <a:lnTo>
                    <a:pt x="466" y="137"/>
                  </a:lnTo>
                  <a:lnTo>
                    <a:pt x="458" y="118"/>
                  </a:lnTo>
                  <a:lnTo>
                    <a:pt x="234" y="48"/>
                  </a:lnTo>
                  <a:lnTo>
                    <a:pt x="205" y="35"/>
                  </a:lnTo>
                  <a:lnTo>
                    <a:pt x="190" y="48"/>
                  </a:lnTo>
                  <a:lnTo>
                    <a:pt x="184" y="44"/>
                  </a:lnTo>
                  <a:lnTo>
                    <a:pt x="192" y="19"/>
                  </a:lnTo>
                  <a:lnTo>
                    <a:pt x="198" y="4"/>
                  </a:lnTo>
                  <a:lnTo>
                    <a:pt x="190" y="0"/>
                  </a:lnTo>
                  <a:lnTo>
                    <a:pt x="99" y="38"/>
                  </a:lnTo>
                  <a:lnTo>
                    <a:pt x="89" y="40"/>
                  </a:lnTo>
                  <a:lnTo>
                    <a:pt x="70" y="31"/>
                  </a:lnTo>
                  <a:lnTo>
                    <a:pt x="53" y="42"/>
                  </a:lnTo>
                  <a:lnTo>
                    <a:pt x="57" y="111"/>
                  </a:lnTo>
                  <a:lnTo>
                    <a:pt x="0" y="179"/>
                  </a:lnTo>
                  <a:lnTo>
                    <a:pt x="15" y="227"/>
                  </a:lnTo>
                  <a:close/>
                </a:path>
              </a:pathLst>
            </a:custGeom>
            <a:solidFill>
              <a:srgbClr val="90E3EC"/>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ko-KR" altLang="en-US" sz="1000">
                <a:solidFill>
                  <a:prstClr val="black"/>
                </a:solidFill>
              </a:endParaRPr>
            </a:p>
          </p:txBody>
        </p:sp>
        <p:sp>
          <p:nvSpPr>
            <p:cNvPr id="40" name="Freeform 962"/>
            <p:cNvSpPr>
              <a:spLocks/>
            </p:cNvSpPr>
            <p:nvPr/>
          </p:nvSpPr>
          <p:spPr bwMode="auto">
            <a:xfrm>
              <a:off x="5793584" y="2522977"/>
              <a:ext cx="562059" cy="1222983"/>
            </a:xfrm>
            <a:custGeom>
              <a:avLst/>
              <a:gdLst>
                <a:gd name="T0" fmla="*/ 4 w 430"/>
                <a:gd name="T1" fmla="*/ 154 h 753"/>
                <a:gd name="T2" fmla="*/ 26 w 430"/>
                <a:gd name="T3" fmla="*/ 107 h 753"/>
                <a:gd name="T4" fmla="*/ 19 w 430"/>
                <a:gd name="T5" fmla="*/ 89 h 753"/>
                <a:gd name="T6" fmla="*/ 56 w 430"/>
                <a:gd name="T7" fmla="*/ 60 h 753"/>
                <a:gd name="T8" fmla="*/ 63 w 430"/>
                <a:gd name="T9" fmla="*/ 39 h 753"/>
                <a:gd name="T10" fmla="*/ 37 w 430"/>
                <a:gd name="T11" fmla="*/ 9 h 753"/>
                <a:gd name="T12" fmla="*/ 180 w 430"/>
                <a:gd name="T13" fmla="*/ 0 h 753"/>
                <a:gd name="T14" fmla="*/ 184 w 430"/>
                <a:gd name="T15" fmla="*/ 22 h 753"/>
                <a:gd name="T16" fmla="*/ 198 w 430"/>
                <a:gd name="T17" fmla="*/ 51 h 753"/>
                <a:gd name="T18" fmla="*/ 211 w 430"/>
                <a:gd name="T19" fmla="*/ 194 h 753"/>
                <a:gd name="T20" fmla="*/ 208 w 430"/>
                <a:gd name="T21" fmla="*/ 224 h 753"/>
                <a:gd name="T22" fmla="*/ 215 w 430"/>
                <a:gd name="T23" fmla="*/ 241 h 753"/>
                <a:gd name="T24" fmla="*/ 207 w 430"/>
                <a:gd name="T25" fmla="*/ 273 h 753"/>
                <a:gd name="T26" fmla="*/ 195 w 430"/>
                <a:gd name="T27" fmla="*/ 287 h 753"/>
                <a:gd name="T28" fmla="*/ 190 w 430"/>
                <a:gd name="T29" fmla="*/ 311 h 753"/>
                <a:gd name="T30" fmla="*/ 196 w 430"/>
                <a:gd name="T31" fmla="*/ 319 h 753"/>
                <a:gd name="T32" fmla="*/ 191 w 430"/>
                <a:gd name="T33" fmla="*/ 332 h 753"/>
                <a:gd name="T34" fmla="*/ 193 w 430"/>
                <a:gd name="T35" fmla="*/ 337 h 753"/>
                <a:gd name="T36" fmla="*/ 176 w 430"/>
                <a:gd name="T37" fmla="*/ 343 h 753"/>
                <a:gd name="T38" fmla="*/ 172 w 430"/>
                <a:gd name="T39" fmla="*/ 367 h 753"/>
                <a:gd name="T40" fmla="*/ 148 w 430"/>
                <a:gd name="T41" fmla="*/ 360 h 753"/>
                <a:gd name="T42" fmla="*/ 135 w 430"/>
                <a:gd name="T43" fmla="*/ 377 h 753"/>
                <a:gd name="T44" fmla="*/ 127 w 430"/>
                <a:gd name="T45" fmla="*/ 375 h 753"/>
                <a:gd name="T46" fmla="*/ 119 w 430"/>
                <a:gd name="T47" fmla="*/ 360 h 753"/>
                <a:gd name="T48" fmla="*/ 106 w 430"/>
                <a:gd name="T49" fmla="*/ 323 h 753"/>
                <a:gd name="T50" fmla="*/ 74 w 430"/>
                <a:gd name="T51" fmla="*/ 304 h 753"/>
                <a:gd name="T52" fmla="*/ 67 w 430"/>
                <a:gd name="T53" fmla="*/ 285 h 753"/>
                <a:gd name="T54" fmla="*/ 77 w 430"/>
                <a:gd name="T55" fmla="*/ 255 h 753"/>
                <a:gd name="T56" fmla="*/ 69 w 430"/>
                <a:gd name="T57" fmla="*/ 249 h 753"/>
                <a:gd name="T58" fmla="*/ 48 w 430"/>
                <a:gd name="T59" fmla="*/ 249 h 753"/>
                <a:gd name="T60" fmla="*/ 43 w 430"/>
                <a:gd name="T61" fmla="*/ 231 h 753"/>
                <a:gd name="T62" fmla="*/ 9 w 430"/>
                <a:gd name="T63" fmla="*/ 195 h 753"/>
                <a:gd name="T64" fmla="*/ 0 w 430"/>
                <a:gd name="T65" fmla="*/ 166 h 753"/>
                <a:gd name="T66" fmla="*/ 4 w 430"/>
                <a:gd name="T67" fmla="*/ 154 h 753"/>
                <a:gd name="T68" fmla="*/ 4 w 430"/>
                <a:gd name="T69" fmla="*/ 154 h 7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0"/>
                <a:gd name="T106" fmla="*/ 0 h 753"/>
                <a:gd name="T107" fmla="*/ 430 w 430"/>
                <a:gd name="T108" fmla="*/ 753 h 75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0" h="753">
                  <a:moveTo>
                    <a:pt x="8" y="308"/>
                  </a:moveTo>
                  <a:lnTo>
                    <a:pt x="52" y="213"/>
                  </a:lnTo>
                  <a:lnTo>
                    <a:pt x="38" y="177"/>
                  </a:lnTo>
                  <a:lnTo>
                    <a:pt x="113" y="120"/>
                  </a:lnTo>
                  <a:lnTo>
                    <a:pt x="126" y="78"/>
                  </a:lnTo>
                  <a:lnTo>
                    <a:pt x="73" y="17"/>
                  </a:lnTo>
                  <a:lnTo>
                    <a:pt x="360" y="0"/>
                  </a:lnTo>
                  <a:lnTo>
                    <a:pt x="367" y="44"/>
                  </a:lnTo>
                  <a:lnTo>
                    <a:pt x="396" y="101"/>
                  </a:lnTo>
                  <a:lnTo>
                    <a:pt x="421" y="388"/>
                  </a:lnTo>
                  <a:lnTo>
                    <a:pt x="415" y="447"/>
                  </a:lnTo>
                  <a:lnTo>
                    <a:pt x="430" y="481"/>
                  </a:lnTo>
                  <a:lnTo>
                    <a:pt x="413" y="546"/>
                  </a:lnTo>
                  <a:lnTo>
                    <a:pt x="390" y="574"/>
                  </a:lnTo>
                  <a:lnTo>
                    <a:pt x="379" y="622"/>
                  </a:lnTo>
                  <a:lnTo>
                    <a:pt x="392" y="637"/>
                  </a:lnTo>
                  <a:lnTo>
                    <a:pt x="381" y="664"/>
                  </a:lnTo>
                  <a:lnTo>
                    <a:pt x="386" y="673"/>
                  </a:lnTo>
                  <a:lnTo>
                    <a:pt x="352" y="686"/>
                  </a:lnTo>
                  <a:lnTo>
                    <a:pt x="344" y="734"/>
                  </a:lnTo>
                  <a:lnTo>
                    <a:pt x="295" y="719"/>
                  </a:lnTo>
                  <a:lnTo>
                    <a:pt x="270" y="753"/>
                  </a:lnTo>
                  <a:lnTo>
                    <a:pt x="255" y="749"/>
                  </a:lnTo>
                  <a:lnTo>
                    <a:pt x="238" y="719"/>
                  </a:lnTo>
                  <a:lnTo>
                    <a:pt x="211" y="645"/>
                  </a:lnTo>
                  <a:lnTo>
                    <a:pt x="147" y="607"/>
                  </a:lnTo>
                  <a:lnTo>
                    <a:pt x="133" y="569"/>
                  </a:lnTo>
                  <a:lnTo>
                    <a:pt x="154" y="510"/>
                  </a:lnTo>
                  <a:lnTo>
                    <a:pt x="137" y="498"/>
                  </a:lnTo>
                  <a:lnTo>
                    <a:pt x="95" y="498"/>
                  </a:lnTo>
                  <a:lnTo>
                    <a:pt x="86" y="462"/>
                  </a:lnTo>
                  <a:lnTo>
                    <a:pt x="17" y="390"/>
                  </a:lnTo>
                  <a:lnTo>
                    <a:pt x="0" y="331"/>
                  </a:lnTo>
                  <a:lnTo>
                    <a:pt x="8" y="308"/>
                  </a:lnTo>
                  <a:close/>
                </a:path>
              </a:pathLst>
            </a:custGeom>
            <a:solidFill>
              <a:srgbClr val="009999"/>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ko-KR" altLang="en-US" sz="1000">
                <a:solidFill>
                  <a:prstClr val="black"/>
                </a:solidFill>
              </a:endParaRPr>
            </a:p>
          </p:txBody>
        </p:sp>
        <p:sp>
          <p:nvSpPr>
            <p:cNvPr id="41" name="Freeform 963"/>
            <p:cNvSpPr>
              <a:spLocks/>
            </p:cNvSpPr>
            <p:nvPr/>
          </p:nvSpPr>
          <p:spPr bwMode="auto">
            <a:xfrm>
              <a:off x="6282846" y="2625191"/>
              <a:ext cx="443553" cy="919928"/>
            </a:xfrm>
            <a:custGeom>
              <a:avLst/>
              <a:gdLst>
                <a:gd name="T0" fmla="*/ 6 w 338"/>
                <a:gd name="T1" fmla="*/ 284 h 566"/>
                <a:gd name="T2" fmla="*/ 11 w 338"/>
                <a:gd name="T3" fmla="*/ 275 h 566"/>
                <a:gd name="T4" fmla="*/ 43 w 338"/>
                <a:gd name="T5" fmla="*/ 273 h 566"/>
                <a:gd name="T6" fmla="*/ 69 w 338"/>
                <a:gd name="T7" fmla="*/ 265 h 566"/>
                <a:gd name="T8" fmla="*/ 97 w 338"/>
                <a:gd name="T9" fmla="*/ 249 h 566"/>
                <a:gd name="T10" fmla="*/ 118 w 338"/>
                <a:gd name="T11" fmla="*/ 248 h 566"/>
                <a:gd name="T12" fmla="*/ 143 w 338"/>
                <a:gd name="T13" fmla="*/ 207 h 566"/>
                <a:gd name="T14" fmla="*/ 151 w 338"/>
                <a:gd name="T15" fmla="*/ 210 h 566"/>
                <a:gd name="T16" fmla="*/ 170 w 338"/>
                <a:gd name="T17" fmla="*/ 195 h 566"/>
                <a:gd name="T18" fmla="*/ 165 w 338"/>
                <a:gd name="T19" fmla="*/ 185 h 566"/>
                <a:gd name="T20" fmla="*/ 167 w 338"/>
                <a:gd name="T21" fmla="*/ 179 h 566"/>
                <a:gd name="T22" fmla="*/ 148 w 338"/>
                <a:gd name="T23" fmla="*/ 4 h 566"/>
                <a:gd name="T24" fmla="*/ 146 w 338"/>
                <a:gd name="T25" fmla="*/ 0 h 566"/>
                <a:gd name="T26" fmla="*/ 45 w 338"/>
                <a:gd name="T27" fmla="*/ 12 h 566"/>
                <a:gd name="T28" fmla="*/ 26 w 338"/>
                <a:gd name="T29" fmla="*/ 21 h 566"/>
                <a:gd name="T30" fmla="*/ 9 w 338"/>
                <a:gd name="T31" fmla="*/ 16 h 566"/>
                <a:gd name="T32" fmla="*/ 21 w 338"/>
                <a:gd name="T33" fmla="*/ 160 h 566"/>
                <a:gd name="T34" fmla="*/ 18 w 338"/>
                <a:gd name="T35" fmla="*/ 190 h 566"/>
                <a:gd name="T36" fmla="*/ 26 w 338"/>
                <a:gd name="T37" fmla="*/ 207 h 566"/>
                <a:gd name="T38" fmla="*/ 17 w 338"/>
                <a:gd name="T39" fmla="*/ 239 h 566"/>
                <a:gd name="T40" fmla="*/ 6 w 338"/>
                <a:gd name="T41" fmla="*/ 253 h 566"/>
                <a:gd name="T42" fmla="*/ 0 w 338"/>
                <a:gd name="T43" fmla="*/ 277 h 566"/>
                <a:gd name="T44" fmla="*/ 6 w 338"/>
                <a:gd name="T45" fmla="*/ 284 h 566"/>
                <a:gd name="T46" fmla="*/ 6 w 338"/>
                <a:gd name="T47" fmla="*/ 284 h 5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8"/>
                <a:gd name="T73" fmla="*/ 0 h 566"/>
                <a:gd name="T74" fmla="*/ 338 w 338"/>
                <a:gd name="T75" fmla="*/ 566 h 5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8" h="566">
                  <a:moveTo>
                    <a:pt x="11" y="566"/>
                  </a:moveTo>
                  <a:lnTo>
                    <a:pt x="21" y="549"/>
                  </a:lnTo>
                  <a:lnTo>
                    <a:pt x="85" y="545"/>
                  </a:lnTo>
                  <a:lnTo>
                    <a:pt x="138" y="528"/>
                  </a:lnTo>
                  <a:lnTo>
                    <a:pt x="192" y="496"/>
                  </a:lnTo>
                  <a:lnTo>
                    <a:pt x="235" y="494"/>
                  </a:lnTo>
                  <a:lnTo>
                    <a:pt x="285" y="412"/>
                  </a:lnTo>
                  <a:lnTo>
                    <a:pt x="300" y="418"/>
                  </a:lnTo>
                  <a:lnTo>
                    <a:pt x="338" y="389"/>
                  </a:lnTo>
                  <a:lnTo>
                    <a:pt x="329" y="368"/>
                  </a:lnTo>
                  <a:lnTo>
                    <a:pt x="332" y="357"/>
                  </a:lnTo>
                  <a:lnTo>
                    <a:pt x="294" y="7"/>
                  </a:lnTo>
                  <a:lnTo>
                    <a:pt x="291" y="0"/>
                  </a:lnTo>
                  <a:lnTo>
                    <a:pt x="89" y="23"/>
                  </a:lnTo>
                  <a:lnTo>
                    <a:pt x="51" y="42"/>
                  </a:lnTo>
                  <a:lnTo>
                    <a:pt x="17" y="32"/>
                  </a:lnTo>
                  <a:lnTo>
                    <a:pt x="42" y="319"/>
                  </a:lnTo>
                  <a:lnTo>
                    <a:pt x="36" y="378"/>
                  </a:lnTo>
                  <a:lnTo>
                    <a:pt x="51" y="412"/>
                  </a:lnTo>
                  <a:lnTo>
                    <a:pt x="34" y="477"/>
                  </a:lnTo>
                  <a:lnTo>
                    <a:pt x="11" y="505"/>
                  </a:lnTo>
                  <a:lnTo>
                    <a:pt x="0" y="553"/>
                  </a:lnTo>
                  <a:lnTo>
                    <a:pt x="11" y="566"/>
                  </a:lnTo>
                  <a:close/>
                </a:path>
              </a:pathLst>
            </a:custGeom>
            <a:solidFill>
              <a:srgbClr val="90E3EC"/>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ko-KR" altLang="en-US" sz="1000">
                <a:solidFill>
                  <a:prstClr val="black"/>
                </a:solidFill>
              </a:endParaRPr>
            </a:p>
          </p:txBody>
        </p:sp>
        <p:sp>
          <p:nvSpPr>
            <p:cNvPr id="42" name="Freeform 964"/>
            <p:cNvSpPr>
              <a:spLocks/>
            </p:cNvSpPr>
            <p:nvPr/>
          </p:nvSpPr>
          <p:spPr bwMode="auto">
            <a:xfrm>
              <a:off x="6125402" y="3211578"/>
              <a:ext cx="1034392" cy="641976"/>
            </a:xfrm>
            <a:custGeom>
              <a:avLst/>
              <a:gdLst>
                <a:gd name="T0" fmla="*/ 2 w 791"/>
                <a:gd name="T1" fmla="*/ 188 h 396"/>
                <a:gd name="T2" fmla="*/ 11 w 791"/>
                <a:gd name="T3" fmla="*/ 187 h 396"/>
                <a:gd name="T4" fmla="*/ 14 w 791"/>
                <a:gd name="T5" fmla="*/ 166 h 396"/>
                <a:gd name="T6" fmla="*/ 8 w 791"/>
                <a:gd name="T7" fmla="*/ 165 h 396"/>
                <a:gd name="T8" fmla="*/ 21 w 791"/>
                <a:gd name="T9" fmla="*/ 148 h 396"/>
                <a:gd name="T10" fmla="*/ 45 w 791"/>
                <a:gd name="T11" fmla="*/ 155 h 396"/>
                <a:gd name="T12" fmla="*/ 49 w 791"/>
                <a:gd name="T13" fmla="*/ 131 h 396"/>
                <a:gd name="T14" fmla="*/ 66 w 791"/>
                <a:gd name="T15" fmla="*/ 124 h 396"/>
                <a:gd name="T16" fmla="*/ 64 w 791"/>
                <a:gd name="T17" fmla="*/ 120 h 396"/>
                <a:gd name="T18" fmla="*/ 73 w 791"/>
                <a:gd name="T19" fmla="*/ 97 h 396"/>
                <a:gd name="T20" fmla="*/ 105 w 791"/>
                <a:gd name="T21" fmla="*/ 95 h 396"/>
                <a:gd name="T22" fmla="*/ 132 w 791"/>
                <a:gd name="T23" fmla="*/ 87 h 396"/>
                <a:gd name="T24" fmla="*/ 149 w 791"/>
                <a:gd name="T25" fmla="*/ 75 h 396"/>
                <a:gd name="T26" fmla="*/ 159 w 791"/>
                <a:gd name="T27" fmla="*/ 71 h 396"/>
                <a:gd name="T28" fmla="*/ 180 w 791"/>
                <a:gd name="T29" fmla="*/ 70 h 396"/>
                <a:gd name="T30" fmla="*/ 205 w 791"/>
                <a:gd name="T31" fmla="*/ 28 h 396"/>
                <a:gd name="T32" fmla="*/ 213 w 791"/>
                <a:gd name="T33" fmla="*/ 31 h 396"/>
                <a:gd name="T34" fmla="*/ 232 w 791"/>
                <a:gd name="T35" fmla="*/ 17 h 396"/>
                <a:gd name="T36" fmla="*/ 227 w 791"/>
                <a:gd name="T37" fmla="*/ 6 h 396"/>
                <a:gd name="T38" fmla="*/ 229 w 791"/>
                <a:gd name="T39" fmla="*/ 1 h 396"/>
                <a:gd name="T40" fmla="*/ 246 w 791"/>
                <a:gd name="T41" fmla="*/ 0 h 396"/>
                <a:gd name="T42" fmla="*/ 257 w 791"/>
                <a:gd name="T43" fmla="*/ 4 h 396"/>
                <a:gd name="T44" fmla="*/ 292 w 791"/>
                <a:gd name="T45" fmla="*/ 24 h 396"/>
                <a:gd name="T46" fmla="*/ 316 w 791"/>
                <a:gd name="T47" fmla="*/ 23 h 396"/>
                <a:gd name="T48" fmla="*/ 328 w 791"/>
                <a:gd name="T49" fmla="*/ 15 h 396"/>
                <a:gd name="T50" fmla="*/ 355 w 791"/>
                <a:gd name="T51" fmla="*/ 33 h 396"/>
                <a:gd name="T52" fmla="*/ 364 w 791"/>
                <a:gd name="T53" fmla="*/ 65 h 396"/>
                <a:gd name="T54" fmla="*/ 395 w 791"/>
                <a:gd name="T55" fmla="*/ 88 h 396"/>
                <a:gd name="T56" fmla="*/ 380 w 791"/>
                <a:gd name="T57" fmla="*/ 105 h 396"/>
                <a:gd name="T58" fmla="*/ 353 w 791"/>
                <a:gd name="T59" fmla="*/ 131 h 396"/>
                <a:gd name="T60" fmla="*/ 353 w 791"/>
                <a:gd name="T61" fmla="*/ 137 h 396"/>
                <a:gd name="T62" fmla="*/ 314 w 791"/>
                <a:gd name="T63" fmla="*/ 162 h 396"/>
                <a:gd name="T64" fmla="*/ 95 w 791"/>
                <a:gd name="T65" fmla="*/ 183 h 396"/>
                <a:gd name="T66" fmla="*/ 71 w 791"/>
                <a:gd name="T67" fmla="*/ 181 h 396"/>
                <a:gd name="T68" fmla="*/ 72 w 791"/>
                <a:gd name="T69" fmla="*/ 192 h 396"/>
                <a:gd name="T70" fmla="*/ 0 w 791"/>
                <a:gd name="T71" fmla="*/ 198 h 396"/>
                <a:gd name="T72" fmla="*/ 2 w 791"/>
                <a:gd name="T73" fmla="*/ 188 h 396"/>
                <a:gd name="T74" fmla="*/ 2 w 791"/>
                <a:gd name="T75" fmla="*/ 188 h 3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1"/>
                <a:gd name="T115" fmla="*/ 0 h 396"/>
                <a:gd name="T116" fmla="*/ 791 w 791"/>
                <a:gd name="T117" fmla="*/ 396 h 3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1" h="396">
                  <a:moveTo>
                    <a:pt x="4" y="375"/>
                  </a:moveTo>
                  <a:lnTo>
                    <a:pt x="23" y="373"/>
                  </a:lnTo>
                  <a:lnTo>
                    <a:pt x="29" y="331"/>
                  </a:lnTo>
                  <a:lnTo>
                    <a:pt x="17" y="329"/>
                  </a:lnTo>
                  <a:lnTo>
                    <a:pt x="42" y="295"/>
                  </a:lnTo>
                  <a:lnTo>
                    <a:pt x="91" y="310"/>
                  </a:lnTo>
                  <a:lnTo>
                    <a:pt x="99" y="262"/>
                  </a:lnTo>
                  <a:lnTo>
                    <a:pt x="133" y="249"/>
                  </a:lnTo>
                  <a:lnTo>
                    <a:pt x="128" y="240"/>
                  </a:lnTo>
                  <a:lnTo>
                    <a:pt x="147" y="194"/>
                  </a:lnTo>
                  <a:lnTo>
                    <a:pt x="211" y="190"/>
                  </a:lnTo>
                  <a:lnTo>
                    <a:pt x="264" y="173"/>
                  </a:lnTo>
                  <a:lnTo>
                    <a:pt x="299" y="150"/>
                  </a:lnTo>
                  <a:lnTo>
                    <a:pt x="318" y="141"/>
                  </a:lnTo>
                  <a:lnTo>
                    <a:pt x="361" y="139"/>
                  </a:lnTo>
                  <a:lnTo>
                    <a:pt x="411" y="57"/>
                  </a:lnTo>
                  <a:lnTo>
                    <a:pt x="426" y="63"/>
                  </a:lnTo>
                  <a:lnTo>
                    <a:pt x="464" y="34"/>
                  </a:lnTo>
                  <a:lnTo>
                    <a:pt x="455" y="13"/>
                  </a:lnTo>
                  <a:lnTo>
                    <a:pt x="458" y="2"/>
                  </a:lnTo>
                  <a:lnTo>
                    <a:pt x="493" y="0"/>
                  </a:lnTo>
                  <a:lnTo>
                    <a:pt x="515" y="8"/>
                  </a:lnTo>
                  <a:lnTo>
                    <a:pt x="584" y="48"/>
                  </a:lnTo>
                  <a:lnTo>
                    <a:pt x="633" y="46"/>
                  </a:lnTo>
                  <a:lnTo>
                    <a:pt x="656" y="31"/>
                  </a:lnTo>
                  <a:lnTo>
                    <a:pt x="711" y="65"/>
                  </a:lnTo>
                  <a:lnTo>
                    <a:pt x="728" y="129"/>
                  </a:lnTo>
                  <a:lnTo>
                    <a:pt x="791" y="175"/>
                  </a:lnTo>
                  <a:lnTo>
                    <a:pt x="761" y="211"/>
                  </a:lnTo>
                  <a:lnTo>
                    <a:pt x="707" y="262"/>
                  </a:lnTo>
                  <a:lnTo>
                    <a:pt x="706" y="274"/>
                  </a:lnTo>
                  <a:lnTo>
                    <a:pt x="628" y="323"/>
                  </a:lnTo>
                  <a:lnTo>
                    <a:pt x="190" y="365"/>
                  </a:lnTo>
                  <a:lnTo>
                    <a:pt x="143" y="361"/>
                  </a:lnTo>
                  <a:lnTo>
                    <a:pt x="145" y="384"/>
                  </a:lnTo>
                  <a:lnTo>
                    <a:pt x="0" y="396"/>
                  </a:lnTo>
                  <a:lnTo>
                    <a:pt x="4" y="375"/>
                  </a:lnTo>
                  <a:close/>
                </a:path>
              </a:pathLst>
            </a:custGeom>
            <a:solidFill>
              <a:srgbClr val="90E3EC"/>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ko-KR" altLang="en-US" sz="1000">
                <a:solidFill>
                  <a:prstClr val="black"/>
                </a:solidFill>
              </a:endParaRPr>
            </a:p>
          </p:txBody>
        </p:sp>
        <p:sp>
          <p:nvSpPr>
            <p:cNvPr id="43" name="Freeform 965"/>
            <p:cNvSpPr>
              <a:spLocks/>
            </p:cNvSpPr>
            <p:nvPr/>
          </p:nvSpPr>
          <p:spPr bwMode="auto">
            <a:xfrm>
              <a:off x="6010282" y="3688577"/>
              <a:ext cx="1218924" cy="498518"/>
            </a:xfrm>
            <a:custGeom>
              <a:avLst/>
              <a:gdLst>
                <a:gd name="T0" fmla="*/ 9 w 931"/>
                <a:gd name="T1" fmla="*/ 126 h 308"/>
                <a:gd name="T2" fmla="*/ 6 w 931"/>
                <a:gd name="T3" fmla="*/ 124 h 308"/>
                <a:gd name="T4" fmla="*/ 19 w 931"/>
                <a:gd name="T5" fmla="*/ 114 h 308"/>
                <a:gd name="T6" fmla="*/ 32 w 931"/>
                <a:gd name="T7" fmla="*/ 90 h 308"/>
                <a:gd name="T8" fmla="*/ 28 w 931"/>
                <a:gd name="T9" fmla="*/ 84 h 308"/>
                <a:gd name="T10" fmla="*/ 34 w 931"/>
                <a:gd name="T11" fmla="*/ 73 h 308"/>
                <a:gd name="T12" fmla="*/ 34 w 931"/>
                <a:gd name="T13" fmla="*/ 60 h 308"/>
                <a:gd name="T14" fmla="*/ 44 w 931"/>
                <a:gd name="T15" fmla="*/ 50 h 308"/>
                <a:gd name="T16" fmla="*/ 116 w 931"/>
                <a:gd name="T17" fmla="*/ 44 h 308"/>
                <a:gd name="T18" fmla="*/ 115 w 931"/>
                <a:gd name="T19" fmla="*/ 33 h 308"/>
                <a:gd name="T20" fmla="*/ 139 w 931"/>
                <a:gd name="T21" fmla="*/ 35 h 308"/>
                <a:gd name="T22" fmla="*/ 358 w 931"/>
                <a:gd name="T23" fmla="*/ 14 h 308"/>
                <a:gd name="T24" fmla="*/ 466 w 931"/>
                <a:gd name="T25" fmla="*/ 0 h 308"/>
                <a:gd name="T26" fmla="*/ 447 w 931"/>
                <a:gd name="T27" fmla="*/ 37 h 308"/>
                <a:gd name="T28" fmla="*/ 417 w 931"/>
                <a:gd name="T29" fmla="*/ 43 h 308"/>
                <a:gd name="T30" fmla="*/ 403 w 931"/>
                <a:gd name="T31" fmla="*/ 62 h 308"/>
                <a:gd name="T32" fmla="*/ 350 w 931"/>
                <a:gd name="T33" fmla="*/ 93 h 308"/>
                <a:gd name="T34" fmla="*/ 347 w 931"/>
                <a:gd name="T35" fmla="*/ 104 h 308"/>
                <a:gd name="T36" fmla="*/ 334 w 931"/>
                <a:gd name="T37" fmla="*/ 111 h 308"/>
                <a:gd name="T38" fmla="*/ 334 w 931"/>
                <a:gd name="T39" fmla="*/ 126 h 308"/>
                <a:gd name="T40" fmla="*/ 262 w 931"/>
                <a:gd name="T41" fmla="*/ 135 h 308"/>
                <a:gd name="T42" fmla="*/ 117 w 931"/>
                <a:gd name="T43" fmla="*/ 147 h 308"/>
                <a:gd name="T44" fmla="*/ 0 w 931"/>
                <a:gd name="T45" fmla="*/ 154 h 308"/>
                <a:gd name="T46" fmla="*/ 9 w 931"/>
                <a:gd name="T47" fmla="*/ 126 h 308"/>
                <a:gd name="T48" fmla="*/ 9 w 931"/>
                <a:gd name="T49" fmla="*/ 126 h 3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1"/>
                <a:gd name="T76" fmla="*/ 0 h 308"/>
                <a:gd name="T77" fmla="*/ 931 w 931"/>
                <a:gd name="T78" fmla="*/ 308 h 3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1" h="308">
                  <a:moveTo>
                    <a:pt x="17" y="253"/>
                  </a:moveTo>
                  <a:lnTo>
                    <a:pt x="11" y="249"/>
                  </a:lnTo>
                  <a:lnTo>
                    <a:pt x="38" y="228"/>
                  </a:lnTo>
                  <a:lnTo>
                    <a:pt x="64" y="180"/>
                  </a:lnTo>
                  <a:lnTo>
                    <a:pt x="55" y="169"/>
                  </a:lnTo>
                  <a:lnTo>
                    <a:pt x="68" y="146"/>
                  </a:lnTo>
                  <a:lnTo>
                    <a:pt x="68" y="120"/>
                  </a:lnTo>
                  <a:lnTo>
                    <a:pt x="87" y="101"/>
                  </a:lnTo>
                  <a:lnTo>
                    <a:pt x="232" y="89"/>
                  </a:lnTo>
                  <a:lnTo>
                    <a:pt x="230" y="66"/>
                  </a:lnTo>
                  <a:lnTo>
                    <a:pt x="277" y="70"/>
                  </a:lnTo>
                  <a:lnTo>
                    <a:pt x="715" y="28"/>
                  </a:lnTo>
                  <a:lnTo>
                    <a:pt x="931" y="0"/>
                  </a:lnTo>
                  <a:lnTo>
                    <a:pt x="893" y="74"/>
                  </a:lnTo>
                  <a:lnTo>
                    <a:pt x="834" y="87"/>
                  </a:lnTo>
                  <a:lnTo>
                    <a:pt x="806" y="125"/>
                  </a:lnTo>
                  <a:lnTo>
                    <a:pt x="699" y="186"/>
                  </a:lnTo>
                  <a:lnTo>
                    <a:pt x="694" y="209"/>
                  </a:lnTo>
                  <a:lnTo>
                    <a:pt x="667" y="222"/>
                  </a:lnTo>
                  <a:lnTo>
                    <a:pt x="667" y="253"/>
                  </a:lnTo>
                  <a:lnTo>
                    <a:pt x="523" y="270"/>
                  </a:lnTo>
                  <a:lnTo>
                    <a:pt x="234" y="294"/>
                  </a:lnTo>
                  <a:lnTo>
                    <a:pt x="0" y="308"/>
                  </a:lnTo>
                  <a:lnTo>
                    <a:pt x="17" y="253"/>
                  </a:lnTo>
                  <a:close/>
                </a:path>
              </a:pathLst>
            </a:custGeom>
            <a:solidFill>
              <a:srgbClr val="90E3EC"/>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ko-KR" altLang="en-US" sz="1000">
                <a:solidFill>
                  <a:prstClr val="black"/>
                </a:solidFill>
              </a:endParaRPr>
            </a:p>
          </p:txBody>
        </p:sp>
        <p:sp>
          <p:nvSpPr>
            <p:cNvPr id="44" name="Freeform 966"/>
            <p:cNvSpPr>
              <a:spLocks/>
            </p:cNvSpPr>
            <p:nvPr/>
          </p:nvSpPr>
          <p:spPr bwMode="auto">
            <a:xfrm>
              <a:off x="5842679" y="4167369"/>
              <a:ext cx="507885" cy="1061592"/>
            </a:xfrm>
            <a:custGeom>
              <a:avLst/>
              <a:gdLst>
                <a:gd name="T0" fmla="*/ 13 w 388"/>
                <a:gd name="T1" fmla="*/ 228 h 654"/>
                <a:gd name="T2" fmla="*/ 33 w 388"/>
                <a:gd name="T3" fmla="*/ 203 h 654"/>
                <a:gd name="T4" fmla="*/ 27 w 388"/>
                <a:gd name="T5" fmla="*/ 197 h 654"/>
                <a:gd name="T6" fmla="*/ 19 w 388"/>
                <a:gd name="T7" fmla="*/ 144 h 654"/>
                <a:gd name="T8" fmla="*/ 17 w 388"/>
                <a:gd name="T9" fmla="*/ 107 h 654"/>
                <a:gd name="T10" fmla="*/ 29 w 388"/>
                <a:gd name="T11" fmla="*/ 68 h 654"/>
                <a:gd name="T12" fmla="*/ 50 w 388"/>
                <a:gd name="T13" fmla="*/ 40 h 654"/>
                <a:gd name="T14" fmla="*/ 49 w 388"/>
                <a:gd name="T15" fmla="*/ 33 h 654"/>
                <a:gd name="T16" fmla="*/ 64 w 388"/>
                <a:gd name="T17" fmla="*/ 7 h 654"/>
                <a:gd name="T18" fmla="*/ 181 w 388"/>
                <a:gd name="T19" fmla="*/ 0 h 654"/>
                <a:gd name="T20" fmla="*/ 187 w 388"/>
                <a:gd name="T21" fmla="*/ 6 h 654"/>
                <a:gd name="T22" fmla="*/ 181 w 388"/>
                <a:gd name="T23" fmla="*/ 209 h 654"/>
                <a:gd name="T24" fmla="*/ 194 w 388"/>
                <a:gd name="T25" fmla="*/ 307 h 654"/>
                <a:gd name="T26" fmla="*/ 190 w 388"/>
                <a:gd name="T27" fmla="*/ 312 h 654"/>
                <a:gd name="T28" fmla="*/ 165 w 388"/>
                <a:gd name="T29" fmla="*/ 306 h 654"/>
                <a:gd name="T30" fmla="*/ 126 w 388"/>
                <a:gd name="T31" fmla="*/ 327 h 654"/>
                <a:gd name="T32" fmla="*/ 107 w 388"/>
                <a:gd name="T33" fmla="*/ 296 h 654"/>
                <a:gd name="T34" fmla="*/ 110 w 388"/>
                <a:gd name="T35" fmla="*/ 273 h 654"/>
                <a:gd name="T36" fmla="*/ 0 w 388"/>
                <a:gd name="T37" fmla="*/ 278 h 654"/>
                <a:gd name="T38" fmla="*/ 13 w 388"/>
                <a:gd name="T39" fmla="*/ 228 h 654"/>
                <a:gd name="T40" fmla="*/ 13 w 388"/>
                <a:gd name="T41" fmla="*/ 228 h 6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8"/>
                <a:gd name="T64" fmla="*/ 0 h 654"/>
                <a:gd name="T65" fmla="*/ 388 w 388"/>
                <a:gd name="T66" fmla="*/ 654 h 6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8" h="654">
                  <a:moveTo>
                    <a:pt x="27" y="457"/>
                  </a:moveTo>
                  <a:lnTo>
                    <a:pt x="65" y="407"/>
                  </a:lnTo>
                  <a:lnTo>
                    <a:pt x="54" y="394"/>
                  </a:lnTo>
                  <a:lnTo>
                    <a:pt x="38" y="287"/>
                  </a:lnTo>
                  <a:lnTo>
                    <a:pt x="33" y="215"/>
                  </a:lnTo>
                  <a:lnTo>
                    <a:pt x="59" y="135"/>
                  </a:lnTo>
                  <a:lnTo>
                    <a:pt x="101" y="80"/>
                  </a:lnTo>
                  <a:lnTo>
                    <a:pt x="97" y="65"/>
                  </a:lnTo>
                  <a:lnTo>
                    <a:pt x="128" y="14"/>
                  </a:lnTo>
                  <a:lnTo>
                    <a:pt x="362" y="0"/>
                  </a:lnTo>
                  <a:lnTo>
                    <a:pt x="373" y="12"/>
                  </a:lnTo>
                  <a:lnTo>
                    <a:pt x="362" y="419"/>
                  </a:lnTo>
                  <a:lnTo>
                    <a:pt x="388" y="614"/>
                  </a:lnTo>
                  <a:lnTo>
                    <a:pt x="379" y="624"/>
                  </a:lnTo>
                  <a:lnTo>
                    <a:pt x="329" y="612"/>
                  </a:lnTo>
                  <a:lnTo>
                    <a:pt x="253" y="654"/>
                  </a:lnTo>
                  <a:lnTo>
                    <a:pt x="215" y="592"/>
                  </a:lnTo>
                  <a:lnTo>
                    <a:pt x="221" y="546"/>
                  </a:lnTo>
                  <a:lnTo>
                    <a:pt x="0" y="555"/>
                  </a:lnTo>
                  <a:lnTo>
                    <a:pt x="27" y="457"/>
                  </a:lnTo>
                  <a:close/>
                </a:path>
              </a:pathLst>
            </a:custGeom>
            <a:solidFill>
              <a:srgbClr val="009999"/>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ko-KR" altLang="en-US" sz="1000">
                <a:solidFill>
                  <a:prstClr val="black"/>
                </a:solidFill>
              </a:endParaRPr>
            </a:p>
          </p:txBody>
        </p:sp>
        <p:sp>
          <p:nvSpPr>
            <p:cNvPr id="45" name="Freeform 967"/>
            <p:cNvSpPr>
              <a:spLocks/>
            </p:cNvSpPr>
            <p:nvPr/>
          </p:nvSpPr>
          <p:spPr bwMode="auto">
            <a:xfrm>
              <a:off x="6316705" y="4126125"/>
              <a:ext cx="545130" cy="1070558"/>
            </a:xfrm>
            <a:custGeom>
              <a:avLst/>
              <a:gdLst>
                <a:gd name="T0" fmla="*/ 6 w 416"/>
                <a:gd name="T1" fmla="*/ 18 h 659"/>
                <a:gd name="T2" fmla="*/ 0 w 416"/>
                <a:gd name="T3" fmla="*/ 222 h 659"/>
                <a:gd name="T4" fmla="*/ 13 w 416"/>
                <a:gd name="T5" fmla="*/ 319 h 659"/>
                <a:gd name="T6" fmla="*/ 27 w 416"/>
                <a:gd name="T7" fmla="*/ 323 h 659"/>
                <a:gd name="T8" fmla="*/ 41 w 416"/>
                <a:gd name="T9" fmla="*/ 316 h 659"/>
                <a:gd name="T10" fmla="*/ 49 w 416"/>
                <a:gd name="T11" fmla="*/ 323 h 659"/>
                <a:gd name="T12" fmla="*/ 37 w 416"/>
                <a:gd name="T13" fmla="*/ 330 h 659"/>
                <a:gd name="T14" fmla="*/ 66 w 416"/>
                <a:gd name="T15" fmla="*/ 322 h 659"/>
                <a:gd name="T16" fmla="*/ 71 w 416"/>
                <a:gd name="T17" fmla="*/ 314 h 659"/>
                <a:gd name="T18" fmla="*/ 68 w 416"/>
                <a:gd name="T19" fmla="*/ 308 h 659"/>
                <a:gd name="T20" fmla="*/ 69 w 416"/>
                <a:gd name="T21" fmla="*/ 299 h 659"/>
                <a:gd name="T22" fmla="*/ 56 w 416"/>
                <a:gd name="T23" fmla="*/ 287 h 659"/>
                <a:gd name="T24" fmla="*/ 56 w 416"/>
                <a:gd name="T25" fmla="*/ 277 h 659"/>
                <a:gd name="T26" fmla="*/ 208 w 416"/>
                <a:gd name="T27" fmla="*/ 263 h 659"/>
                <a:gd name="T28" fmla="*/ 196 w 416"/>
                <a:gd name="T29" fmla="*/ 211 h 659"/>
                <a:gd name="T30" fmla="*/ 203 w 416"/>
                <a:gd name="T31" fmla="*/ 180 h 659"/>
                <a:gd name="T32" fmla="*/ 184 w 416"/>
                <a:gd name="T33" fmla="*/ 139 h 659"/>
                <a:gd name="T34" fmla="*/ 145 w 416"/>
                <a:gd name="T35" fmla="*/ 0 h 659"/>
                <a:gd name="T36" fmla="*/ 0 w 416"/>
                <a:gd name="T37" fmla="*/ 12 h 659"/>
                <a:gd name="T38" fmla="*/ 6 w 416"/>
                <a:gd name="T39" fmla="*/ 18 h 659"/>
                <a:gd name="T40" fmla="*/ 6 w 416"/>
                <a:gd name="T41" fmla="*/ 18 h 6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6"/>
                <a:gd name="T64" fmla="*/ 0 h 659"/>
                <a:gd name="T65" fmla="*/ 416 w 416"/>
                <a:gd name="T66" fmla="*/ 659 h 6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6" h="659">
                  <a:moveTo>
                    <a:pt x="11" y="36"/>
                  </a:moveTo>
                  <a:lnTo>
                    <a:pt x="0" y="443"/>
                  </a:lnTo>
                  <a:lnTo>
                    <a:pt x="26" y="638"/>
                  </a:lnTo>
                  <a:lnTo>
                    <a:pt x="55" y="646"/>
                  </a:lnTo>
                  <a:lnTo>
                    <a:pt x="81" y="631"/>
                  </a:lnTo>
                  <a:lnTo>
                    <a:pt x="97" y="646"/>
                  </a:lnTo>
                  <a:lnTo>
                    <a:pt x="74" y="659"/>
                  </a:lnTo>
                  <a:lnTo>
                    <a:pt x="131" y="644"/>
                  </a:lnTo>
                  <a:lnTo>
                    <a:pt x="142" y="627"/>
                  </a:lnTo>
                  <a:lnTo>
                    <a:pt x="135" y="616"/>
                  </a:lnTo>
                  <a:lnTo>
                    <a:pt x="138" y="598"/>
                  </a:lnTo>
                  <a:lnTo>
                    <a:pt x="112" y="574"/>
                  </a:lnTo>
                  <a:lnTo>
                    <a:pt x="112" y="553"/>
                  </a:lnTo>
                  <a:lnTo>
                    <a:pt x="416" y="526"/>
                  </a:lnTo>
                  <a:lnTo>
                    <a:pt x="391" y="422"/>
                  </a:lnTo>
                  <a:lnTo>
                    <a:pt x="406" y="359"/>
                  </a:lnTo>
                  <a:lnTo>
                    <a:pt x="368" y="277"/>
                  </a:lnTo>
                  <a:lnTo>
                    <a:pt x="289" y="0"/>
                  </a:lnTo>
                  <a:lnTo>
                    <a:pt x="0" y="24"/>
                  </a:lnTo>
                  <a:lnTo>
                    <a:pt x="11" y="36"/>
                  </a:lnTo>
                  <a:close/>
                </a:path>
              </a:pathLst>
            </a:custGeom>
            <a:solidFill>
              <a:srgbClr val="90E3EC"/>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ko-KR" altLang="en-US" sz="1000">
                <a:solidFill>
                  <a:prstClr val="black"/>
                </a:solidFill>
              </a:endParaRPr>
            </a:p>
          </p:txBody>
        </p:sp>
        <p:sp>
          <p:nvSpPr>
            <p:cNvPr id="46" name="Freeform 968"/>
            <p:cNvSpPr>
              <a:spLocks/>
            </p:cNvSpPr>
            <p:nvPr/>
          </p:nvSpPr>
          <p:spPr bwMode="auto">
            <a:xfrm>
              <a:off x="6694233" y="4070534"/>
              <a:ext cx="768599" cy="979104"/>
            </a:xfrm>
            <a:custGeom>
              <a:avLst/>
              <a:gdLst>
                <a:gd name="T0" fmla="*/ 40 w 587"/>
                <a:gd name="T1" fmla="*/ 156 h 603"/>
                <a:gd name="T2" fmla="*/ 59 w 587"/>
                <a:gd name="T3" fmla="*/ 197 h 603"/>
                <a:gd name="T4" fmla="*/ 51 w 587"/>
                <a:gd name="T5" fmla="*/ 229 h 603"/>
                <a:gd name="T6" fmla="*/ 64 w 587"/>
                <a:gd name="T7" fmla="*/ 281 h 603"/>
                <a:gd name="T8" fmla="*/ 75 w 587"/>
                <a:gd name="T9" fmla="*/ 298 h 603"/>
                <a:gd name="T10" fmla="*/ 232 w 587"/>
                <a:gd name="T11" fmla="*/ 289 h 603"/>
                <a:gd name="T12" fmla="*/ 234 w 587"/>
                <a:gd name="T13" fmla="*/ 300 h 603"/>
                <a:gd name="T14" fmla="*/ 243 w 587"/>
                <a:gd name="T15" fmla="*/ 302 h 603"/>
                <a:gd name="T16" fmla="*/ 240 w 587"/>
                <a:gd name="T17" fmla="*/ 276 h 603"/>
                <a:gd name="T18" fmla="*/ 246 w 587"/>
                <a:gd name="T19" fmla="*/ 269 h 603"/>
                <a:gd name="T20" fmla="*/ 269 w 587"/>
                <a:gd name="T21" fmla="*/ 274 h 603"/>
                <a:gd name="T22" fmla="*/ 273 w 587"/>
                <a:gd name="T23" fmla="*/ 256 h 603"/>
                <a:gd name="T24" fmla="*/ 270 w 587"/>
                <a:gd name="T25" fmla="*/ 232 h 603"/>
                <a:gd name="T26" fmla="*/ 280 w 587"/>
                <a:gd name="T27" fmla="*/ 226 h 603"/>
                <a:gd name="T28" fmla="*/ 294 w 587"/>
                <a:gd name="T29" fmla="*/ 180 h 603"/>
                <a:gd name="T30" fmla="*/ 284 w 587"/>
                <a:gd name="T31" fmla="*/ 178 h 603"/>
                <a:gd name="T32" fmla="*/ 246 w 587"/>
                <a:gd name="T33" fmla="*/ 119 h 603"/>
                <a:gd name="T34" fmla="*/ 164 w 587"/>
                <a:gd name="T35" fmla="*/ 45 h 603"/>
                <a:gd name="T36" fmla="*/ 127 w 587"/>
                <a:gd name="T37" fmla="*/ 22 h 603"/>
                <a:gd name="T38" fmla="*/ 140 w 587"/>
                <a:gd name="T39" fmla="*/ 0 h 603"/>
                <a:gd name="T40" fmla="*/ 72 w 587"/>
                <a:gd name="T41" fmla="*/ 9 h 603"/>
                <a:gd name="T42" fmla="*/ 0 w 587"/>
                <a:gd name="T43" fmla="*/ 18 h 603"/>
                <a:gd name="T44" fmla="*/ 40 w 587"/>
                <a:gd name="T45" fmla="*/ 156 h 603"/>
                <a:gd name="T46" fmla="*/ 40 w 587"/>
                <a:gd name="T47" fmla="*/ 156 h 6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7"/>
                <a:gd name="T73" fmla="*/ 0 h 603"/>
                <a:gd name="T74" fmla="*/ 587 w 587"/>
                <a:gd name="T75" fmla="*/ 603 h 60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7" h="603">
                  <a:moveTo>
                    <a:pt x="79" y="312"/>
                  </a:moveTo>
                  <a:lnTo>
                    <a:pt x="117" y="394"/>
                  </a:lnTo>
                  <a:lnTo>
                    <a:pt x="102" y="457"/>
                  </a:lnTo>
                  <a:lnTo>
                    <a:pt x="127" y="561"/>
                  </a:lnTo>
                  <a:lnTo>
                    <a:pt x="150" y="595"/>
                  </a:lnTo>
                  <a:lnTo>
                    <a:pt x="464" y="578"/>
                  </a:lnTo>
                  <a:lnTo>
                    <a:pt x="467" y="599"/>
                  </a:lnTo>
                  <a:lnTo>
                    <a:pt x="486" y="603"/>
                  </a:lnTo>
                  <a:lnTo>
                    <a:pt x="479" y="552"/>
                  </a:lnTo>
                  <a:lnTo>
                    <a:pt x="492" y="538"/>
                  </a:lnTo>
                  <a:lnTo>
                    <a:pt x="538" y="548"/>
                  </a:lnTo>
                  <a:lnTo>
                    <a:pt x="545" y="512"/>
                  </a:lnTo>
                  <a:lnTo>
                    <a:pt x="540" y="464"/>
                  </a:lnTo>
                  <a:lnTo>
                    <a:pt x="559" y="451"/>
                  </a:lnTo>
                  <a:lnTo>
                    <a:pt x="587" y="360"/>
                  </a:lnTo>
                  <a:lnTo>
                    <a:pt x="568" y="356"/>
                  </a:lnTo>
                  <a:lnTo>
                    <a:pt x="492" y="238"/>
                  </a:lnTo>
                  <a:lnTo>
                    <a:pt x="327" y="90"/>
                  </a:lnTo>
                  <a:lnTo>
                    <a:pt x="254" y="44"/>
                  </a:lnTo>
                  <a:lnTo>
                    <a:pt x="279" y="0"/>
                  </a:lnTo>
                  <a:lnTo>
                    <a:pt x="144" y="18"/>
                  </a:lnTo>
                  <a:lnTo>
                    <a:pt x="0" y="35"/>
                  </a:lnTo>
                  <a:lnTo>
                    <a:pt x="79" y="312"/>
                  </a:lnTo>
                  <a:close/>
                </a:path>
              </a:pathLst>
            </a:custGeom>
            <a:solidFill>
              <a:srgbClr val="A9D383"/>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ko-KR" altLang="en-US" sz="1000">
                <a:solidFill>
                  <a:prstClr val="black"/>
                </a:solidFill>
              </a:endParaRPr>
            </a:p>
          </p:txBody>
        </p:sp>
        <p:sp>
          <p:nvSpPr>
            <p:cNvPr id="47" name="Freeform 969"/>
            <p:cNvSpPr>
              <a:spLocks/>
            </p:cNvSpPr>
            <p:nvPr/>
          </p:nvSpPr>
          <p:spPr bwMode="auto">
            <a:xfrm>
              <a:off x="6463992" y="4942044"/>
              <a:ext cx="1295106" cy="1187118"/>
            </a:xfrm>
            <a:custGeom>
              <a:avLst/>
              <a:gdLst>
                <a:gd name="T0" fmla="*/ 0 w 990"/>
                <a:gd name="T1" fmla="*/ 36 h 732"/>
                <a:gd name="T2" fmla="*/ 13 w 990"/>
                <a:gd name="T3" fmla="*/ 47 h 732"/>
                <a:gd name="T4" fmla="*/ 12 w 990"/>
                <a:gd name="T5" fmla="*/ 56 h 732"/>
                <a:gd name="T6" fmla="*/ 15 w 990"/>
                <a:gd name="T7" fmla="*/ 62 h 732"/>
                <a:gd name="T8" fmla="*/ 10 w 990"/>
                <a:gd name="T9" fmla="*/ 71 h 732"/>
                <a:gd name="T10" fmla="*/ 68 w 990"/>
                <a:gd name="T11" fmla="*/ 50 h 732"/>
                <a:gd name="T12" fmla="*/ 142 w 990"/>
                <a:gd name="T13" fmla="*/ 97 h 732"/>
                <a:gd name="T14" fmla="*/ 203 w 990"/>
                <a:gd name="T15" fmla="*/ 65 h 732"/>
                <a:gd name="T16" fmla="*/ 238 w 990"/>
                <a:gd name="T17" fmla="*/ 73 h 732"/>
                <a:gd name="T18" fmla="*/ 282 w 990"/>
                <a:gd name="T19" fmla="*/ 116 h 732"/>
                <a:gd name="T20" fmla="*/ 299 w 990"/>
                <a:gd name="T21" fmla="*/ 116 h 732"/>
                <a:gd name="T22" fmla="*/ 313 w 990"/>
                <a:gd name="T23" fmla="*/ 147 h 732"/>
                <a:gd name="T24" fmla="*/ 309 w 990"/>
                <a:gd name="T25" fmla="*/ 204 h 732"/>
                <a:gd name="T26" fmla="*/ 320 w 990"/>
                <a:gd name="T27" fmla="*/ 211 h 732"/>
                <a:gd name="T28" fmla="*/ 321 w 990"/>
                <a:gd name="T29" fmla="*/ 200 h 732"/>
                <a:gd name="T30" fmla="*/ 336 w 990"/>
                <a:gd name="T31" fmla="*/ 200 h 732"/>
                <a:gd name="T32" fmla="*/ 321 w 990"/>
                <a:gd name="T33" fmla="*/ 228 h 732"/>
                <a:gd name="T34" fmla="*/ 359 w 990"/>
                <a:gd name="T35" fmla="*/ 267 h 732"/>
                <a:gd name="T36" fmla="*/ 365 w 990"/>
                <a:gd name="T37" fmla="*/ 256 h 732"/>
                <a:gd name="T38" fmla="*/ 368 w 990"/>
                <a:gd name="T39" fmla="*/ 283 h 732"/>
                <a:gd name="T40" fmla="*/ 380 w 990"/>
                <a:gd name="T41" fmla="*/ 288 h 732"/>
                <a:gd name="T42" fmla="*/ 394 w 990"/>
                <a:gd name="T43" fmla="*/ 321 h 732"/>
                <a:gd name="T44" fmla="*/ 407 w 990"/>
                <a:gd name="T45" fmla="*/ 321 h 732"/>
                <a:gd name="T46" fmla="*/ 436 w 990"/>
                <a:gd name="T47" fmla="*/ 351 h 732"/>
                <a:gd name="T48" fmla="*/ 452 w 990"/>
                <a:gd name="T49" fmla="*/ 353 h 732"/>
                <a:gd name="T50" fmla="*/ 452 w 990"/>
                <a:gd name="T51" fmla="*/ 358 h 732"/>
                <a:gd name="T52" fmla="*/ 440 w 990"/>
                <a:gd name="T53" fmla="*/ 366 h 732"/>
                <a:gd name="T54" fmla="*/ 466 w 990"/>
                <a:gd name="T55" fmla="*/ 363 h 732"/>
                <a:gd name="T56" fmla="*/ 482 w 990"/>
                <a:gd name="T57" fmla="*/ 356 h 732"/>
                <a:gd name="T58" fmla="*/ 491 w 990"/>
                <a:gd name="T59" fmla="*/ 313 h 732"/>
                <a:gd name="T60" fmla="*/ 495 w 990"/>
                <a:gd name="T61" fmla="*/ 315 h 732"/>
                <a:gd name="T62" fmla="*/ 492 w 990"/>
                <a:gd name="T63" fmla="*/ 256 h 732"/>
                <a:gd name="T64" fmla="*/ 485 w 990"/>
                <a:gd name="T65" fmla="*/ 238 h 732"/>
                <a:gd name="T66" fmla="*/ 432 w 990"/>
                <a:gd name="T67" fmla="*/ 153 h 732"/>
                <a:gd name="T68" fmla="*/ 390 w 990"/>
                <a:gd name="T69" fmla="*/ 73 h 732"/>
                <a:gd name="T70" fmla="*/ 364 w 990"/>
                <a:gd name="T71" fmla="*/ 6 h 732"/>
                <a:gd name="T72" fmla="*/ 358 w 990"/>
                <a:gd name="T73" fmla="*/ 5 h 732"/>
                <a:gd name="T74" fmla="*/ 335 w 990"/>
                <a:gd name="T75" fmla="*/ 0 h 732"/>
                <a:gd name="T76" fmla="*/ 328 w 990"/>
                <a:gd name="T77" fmla="*/ 7 h 732"/>
                <a:gd name="T78" fmla="*/ 332 w 990"/>
                <a:gd name="T79" fmla="*/ 33 h 732"/>
                <a:gd name="T80" fmla="*/ 322 w 990"/>
                <a:gd name="T81" fmla="*/ 30 h 732"/>
                <a:gd name="T82" fmla="*/ 321 w 990"/>
                <a:gd name="T83" fmla="*/ 20 h 732"/>
                <a:gd name="T84" fmla="*/ 164 w 990"/>
                <a:gd name="T85" fmla="*/ 28 h 732"/>
                <a:gd name="T86" fmla="*/ 152 w 990"/>
                <a:gd name="T87" fmla="*/ 11 h 732"/>
                <a:gd name="T88" fmla="*/ 0 w 990"/>
                <a:gd name="T89" fmla="*/ 25 h 732"/>
                <a:gd name="T90" fmla="*/ 0 w 990"/>
                <a:gd name="T91" fmla="*/ 36 h 732"/>
                <a:gd name="T92" fmla="*/ 0 w 990"/>
                <a:gd name="T93" fmla="*/ 36 h 7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90"/>
                <a:gd name="T142" fmla="*/ 0 h 732"/>
                <a:gd name="T143" fmla="*/ 990 w 990"/>
                <a:gd name="T144" fmla="*/ 732 h 7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90" h="732">
                  <a:moveTo>
                    <a:pt x="0" y="71"/>
                  </a:moveTo>
                  <a:lnTo>
                    <a:pt x="26" y="95"/>
                  </a:lnTo>
                  <a:lnTo>
                    <a:pt x="23" y="113"/>
                  </a:lnTo>
                  <a:lnTo>
                    <a:pt x="30" y="124"/>
                  </a:lnTo>
                  <a:lnTo>
                    <a:pt x="19" y="141"/>
                  </a:lnTo>
                  <a:lnTo>
                    <a:pt x="135" y="101"/>
                  </a:lnTo>
                  <a:lnTo>
                    <a:pt x="283" y="194"/>
                  </a:lnTo>
                  <a:lnTo>
                    <a:pt x="405" y="130"/>
                  </a:lnTo>
                  <a:lnTo>
                    <a:pt x="475" y="145"/>
                  </a:lnTo>
                  <a:lnTo>
                    <a:pt x="564" y="232"/>
                  </a:lnTo>
                  <a:lnTo>
                    <a:pt x="597" y="232"/>
                  </a:lnTo>
                  <a:lnTo>
                    <a:pt x="625" y="293"/>
                  </a:lnTo>
                  <a:lnTo>
                    <a:pt x="618" y="409"/>
                  </a:lnTo>
                  <a:lnTo>
                    <a:pt x="639" y="422"/>
                  </a:lnTo>
                  <a:lnTo>
                    <a:pt x="642" y="401"/>
                  </a:lnTo>
                  <a:lnTo>
                    <a:pt x="671" y="401"/>
                  </a:lnTo>
                  <a:lnTo>
                    <a:pt x="642" y="457"/>
                  </a:lnTo>
                  <a:lnTo>
                    <a:pt x="718" y="533"/>
                  </a:lnTo>
                  <a:lnTo>
                    <a:pt x="730" y="512"/>
                  </a:lnTo>
                  <a:lnTo>
                    <a:pt x="736" y="565"/>
                  </a:lnTo>
                  <a:lnTo>
                    <a:pt x="760" y="576"/>
                  </a:lnTo>
                  <a:lnTo>
                    <a:pt x="787" y="641"/>
                  </a:lnTo>
                  <a:lnTo>
                    <a:pt x="814" y="641"/>
                  </a:lnTo>
                  <a:lnTo>
                    <a:pt x="871" y="702"/>
                  </a:lnTo>
                  <a:lnTo>
                    <a:pt x="903" y="706"/>
                  </a:lnTo>
                  <a:lnTo>
                    <a:pt x="903" y="715"/>
                  </a:lnTo>
                  <a:lnTo>
                    <a:pt x="880" y="732"/>
                  </a:lnTo>
                  <a:lnTo>
                    <a:pt x="931" y="725"/>
                  </a:lnTo>
                  <a:lnTo>
                    <a:pt x="964" y="711"/>
                  </a:lnTo>
                  <a:lnTo>
                    <a:pt x="981" y="626"/>
                  </a:lnTo>
                  <a:lnTo>
                    <a:pt x="990" y="630"/>
                  </a:lnTo>
                  <a:lnTo>
                    <a:pt x="983" y="512"/>
                  </a:lnTo>
                  <a:lnTo>
                    <a:pt x="969" y="477"/>
                  </a:lnTo>
                  <a:lnTo>
                    <a:pt x="863" y="306"/>
                  </a:lnTo>
                  <a:lnTo>
                    <a:pt x="779" y="145"/>
                  </a:lnTo>
                  <a:lnTo>
                    <a:pt x="728" y="12"/>
                  </a:lnTo>
                  <a:lnTo>
                    <a:pt x="715" y="10"/>
                  </a:lnTo>
                  <a:lnTo>
                    <a:pt x="669" y="0"/>
                  </a:lnTo>
                  <a:lnTo>
                    <a:pt x="656" y="14"/>
                  </a:lnTo>
                  <a:lnTo>
                    <a:pt x="663" y="65"/>
                  </a:lnTo>
                  <a:lnTo>
                    <a:pt x="644" y="61"/>
                  </a:lnTo>
                  <a:lnTo>
                    <a:pt x="641" y="40"/>
                  </a:lnTo>
                  <a:lnTo>
                    <a:pt x="327" y="57"/>
                  </a:lnTo>
                  <a:lnTo>
                    <a:pt x="304" y="23"/>
                  </a:lnTo>
                  <a:lnTo>
                    <a:pt x="0" y="50"/>
                  </a:lnTo>
                  <a:lnTo>
                    <a:pt x="0" y="71"/>
                  </a:lnTo>
                  <a:close/>
                </a:path>
              </a:pathLst>
            </a:custGeom>
            <a:solidFill>
              <a:srgbClr val="90E3EC"/>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ko-KR" altLang="en-US" sz="1000">
                <a:solidFill>
                  <a:prstClr val="black"/>
                </a:solidFill>
              </a:endParaRPr>
            </a:p>
          </p:txBody>
        </p:sp>
        <p:sp>
          <p:nvSpPr>
            <p:cNvPr id="48" name="Freeform 970"/>
            <p:cNvSpPr>
              <a:spLocks/>
            </p:cNvSpPr>
            <p:nvPr/>
          </p:nvSpPr>
          <p:spPr bwMode="auto">
            <a:xfrm>
              <a:off x="6675610" y="2499665"/>
              <a:ext cx="599304" cy="814126"/>
            </a:xfrm>
            <a:custGeom>
              <a:avLst/>
              <a:gdLst>
                <a:gd name="T0" fmla="*/ 0 w 459"/>
                <a:gd name="T1" fmla="*/ 45 h 504"/>
                <a:gd name="T2" fmla="*/ 19 w 459"/>
                <a:gd name="T3" fmla="*/ 220 h 504"/>
                <a:gd name="T4" fmla="*/ 47 w 459"/>
                <a:gd name="T5" fmla="*/ 223 h 504"/>
                <a:gd name="T6" fmla="*/ 82 w 459"/>
                <a:gd name="T7" fmla="*/ 243 h 504"/>
                <a:gd name="T8" fmla="*/ 106 w 459"/>
                <a:gd name="T9" fmla="*/ 242 h 504"/>
                <a:gd name="T10" fmla="*/ 118 w 459"/>
                <a:gd name="T11" fmla="*/ 234 h 504"/>
                <a:gd name="T12" fmla="*/ 145 w 459"/>
                <a:gd name="T13" fmla="*/ 251 h 504"/>
                <a:gd name="T14" fmla="*/ 162 w 459"/>
                <a:gd name="T15" fmla="*/ 237 h 504"/>
                <a:gd name="T16" fmla="*/ 165 w 459"/>
                <a:gd name="T17" fmla="*/ 209 h 504"/>
                <a:gd name="T18" fmla="*/ 176 w 459"/>
                <a:gd name="T19" fmla="*/ 215 h 504"/>
                <a:gd name="T20" fmla="*/ 182 w 459"/>
                <a:gd name="T21" fmla="*/ 192 h 504"/>
                <a:gd name="T22" fmla="*/ 220 w 459"/>
                <a:gd name="T23" fmla="*/ 159 h 504"/>
                <a:gd name="T24" fmla="*/ 226 w 459"/>
                <a:gd name="T25" fmla="*/ 105 h 504"/>
                <a:gd name="T26" fmla="*/ 221 w 459"/>
                <a:gd name="T27" fmla="*/ 94 h 504"/>
                <a:gd name="T28" fmla="*/ 229 w 459"/>
                <a:gd name="T29" fmla="*/ 88 h 504"/>
                <a:gd name="T30" fmla="*/ 215 w 459"/>
                <a:gd name="T31" fmla="*/ 0 h 504"/>
                <a:gd name="T32" fmla="*/ 176 w 459"/>
                <a:gd name="T33" fmla="*/ 20 h 504"/>
                <a:gd name="T34" fmla="*/ 156 w 459"/>
                <a:gd name="T35" fmla="*/ 41 h 504"/>
                <a:gd name="T36" fmla="*/ 142 w 459"/>
                <a:gd name="T37" fmla="*/ 42 h 504"/>
                <a:gd name="T38" fmla="*/ 120 w 459"/>
                <a:gd name="T39" fmla="*/ 53 h 504"/>
                <a:gd name="T40" fmla="*/ 69 w 459"/>
                <a:gd name="T41" fmla="*/ 36 h 504"/>
                <a:gd name="T42" fmla="*/ 0 w 459"/>
                <a:gd name="T43" fmla="*/ 45 h 504"/>
                <a:gd name="T44" fmla="*/ 0 w 459"/>
                <a:gd name="T45" fmla="*/ 45 h 5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59"/>
                <a:gd name="T70" fmla="*/ 0 h 504"/>
                <a:gd name="T71" fmla="*/ 459 w 459"/>
                <a:gd name="T72" fmla="*/ 504 h 5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59" h="504">
                  <a:moveTo>
                    <a:pt x="0" y="91"/>
                  </a:moveTo>
                  <a:lnTo>
                    <a:pt x="38" y="441"/>
                  </a:lnTo>
                  <a:lnTo>
                    <a:pt x="95" y="447"/>
                  </a:lnTo>
                  <a:lnTo>
                    <a:pt x="164" y="487"/>
                  </a:lnTo>
                  <a:lnTo>
                    <a:pt x="213" y="485"/>
                  </a:lnTo>
                  <a:lnTo>
                    <a:pt x="236" y="470"/>
                  </a:lnTo>
                  <a:lnTo>
                    <a:pt x="291" y="504"/>
                  </a:lnTo>
                  <a:lnTo>
                    <a:pt x="324" y="475"/>
                  </a:lnTo>
                  <a:lnTo>
                    <a:pt x="331" y="420"/>
                  </a:lnTo>
                  <a:lnTo>
                    <a:pt x="352" y="432"/>
                  </a:lnTo>
                  <a:lnTo>
                    <a:pt x="364" y="386"/>
                  </a:lnTo>
                  <a:lnTo>
                    <a:pt x="440" y="319"/>
                  </a:lnTo>
                  <a:lnTo>
                    <a:pt x="453" y="211"/>
                  </a:lnTo>
                  <a:lnTo>
                    <a:pt x="443" y="188"/>
                  </a:lnTo>
                  <a:lnTo>
                    <a:pt x="459" y="177"/>
                  </a:lnTo>
                  <a:lnTo>
                    <a:pt x="430" y="0"/>
                  </a:lnTo>
                  <a:lnTo>
                    <a:pt x="352" y="40"/>
                  </a:lnTo>
                  <a:lnTo>
                    <a:pt x="312" y="82"/>
                  </a:lnTo>
                  <a:lnTo>
                    <a:pt x="284" y="84"/>
                  </a:lnTo>
                  <a:lnTo>
                    <a:pt x="240" y="107"/>
                  </a:lnTo>
                  <a:lnTo>
                    <a:pt x="139" y="72"/>
                  </a:lnTo>
                  <a:lnTo>
                    <a:pt x="0" y="91"/>
                  </a:lnTo>
                  <a:close/>
                </a:path>
              </a:pathLst>
            </a:custGeom>
            <a:solidFill>
              <a:srgbClr val="90E3EC"/>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ko-KR" altLang="en-US" sz="1000">
                <a:solidFill>
                  <a:prstClr val="black"/>
                </a:solidFill>
              </a:endParaRPr>
            </a:p>
          </p:txBody>
        </p:sp>
        <p:sp>
          <p:nvSpPr>
            <p:cNvPr id="49" name="Freeform 971"/>
            <p:cNvSpPr>
              <a:spLocks/>
            </p:cNvSpPr>
            <p:nvPr/>
          </p:nvSpPr>
          <p:spPr bwMode="auto">
            <a:xfrm>
              <a:off x="7054831" y="2786581"/>
              <a:ext cx="638243" cy="767503"/>
            </a:xfrm>
            <a:custGeom>
              <a:avLst/>
              <a:gdLst>
                <a:gd name="T0" fmla="*/ 0 w 489"/>
                <a:gd name="T1" fmla="*/ 164 h 473"/>
                <a:gd name="T2" fmla="*/ 8 w 489"/>
                <a:gd name="T3" fmla="*/ 196 h 473"/>
                <a:gd name="T4" fmla="*/ 40 w 489"/>
                <a:gd name="T5" fmla="*/ 219 h 473"/>
                <a:gd name="T6" fmla="*/ 55 w 489"/>
                <a:gd name="T7" fmla="*/ 237 h 473"/>
                <a:gd name="T8" fmla="*/ 102 w 489"/>
                <a:gd name="T9" fmla="*/ 218 h 473"/>
                <a:gd name="T10" fmla="*/ 123 w 489"/>
                <a:gd name="T11" fmla="*/ 215 h 473"/>
                <a:gd name="T12" fmla="*/ 134 w 489"/>
                <a:gd name="T13" fmla="*/ 201 h 473"/>
                <a:gd name="T14" fmla="*/ 152 w 489"/>
                <a:gd name="T15" fmla="*/ 129 h 473"/>
                <a:gd name="T16" fmla="*/ 172 w 489"/>
                <a:gd name="T17" fmla="*/ 138 h 473"/>
                <a:gd name="T18" fmla="*/ 210 w 489"/>
                <a:gd name="T19" fmla="*/ 61 h 473"/>
                <a:gd name="T20" fmla="*/ 239 w 489"/>
                <a:gd name="T21" fmla="*/ 77 h 473"/>
                <a:gd name="T22" fmla="*/ 244 w 489"/>
                <a:gd name="T23" fmla="*/ 64 h 473"/>
                <a:gd name="T24" fmla="*/ 223 w 489"/>
                <a:gd name="T25" fmla="*/ 47 h 473"/>
                <a:gd name="T26" fmla="*/ 207 w 489"/>
                <a:gd name="T27" fmla="*/ 49 h 473"/>
                <a:gd name="T28" fmla="*/ 201 w 489"/>
                <a:gd name="T29" fmla="*/ 57 h 473"/>
                <a:gd name="T30" fmla="*/ 172 w 489"/>
                <a:gd name="T31" fmla="*/ 66 h 473"/>
                <a:gd name="T32" fmla="*/ 153 w 489"/>
                <a:gd name="T33" fmla="*/ 87 h 473"/>
                <a:gd name="T34" fmla="*/ 147 w 489"/>
                <a:gd name="T35" fmla="*/ 53 h 473"/>
                <a:gd name="T36" fmla="*/ 94 w 489"/>
                <a:gd name="T37" fmla="*/ 62 h 473"/>
                <a:gd name="T38" fmla="*/ 84 w 489"/>
                <a:gd name="T39" fmla="*/ 0 h 473"/>
                <a:gd name="T40" fmla="*/ 76 w 489"/>
                <a:gd name="T41" fmla="*/ 6 h 473"/>
                <a:gd name="T42" fmla="*/ 81 w 489"/>
                <a:gd name="T43" fmla="*/ 17 h 473"/>
                <a:gd name="T44" fmla="*/ 74 w 489"/>
                <a:gd name="T45" fmla="*/ 71 h 473"/>
                <a:gd name="T46" fmla="*/ 36 w 489"/>
                <a:gd name="T47" fmla="*/ 105 h 473"/>
                <a:gd name="T48" fmla="*/ 30 w 489"/>
                <a:gd name="T49" fmla="*/ 128 h 473"/>
                <a:gd name="T50" fmla="*/ 20 w 489"/>
                <a:gd name="T51" fmla="*/ 122 h 473"/>
                <a:gd name="T52" fmla="*/ 16 w 489"/>
                <a:gd name="T53" fmla="*/ 149 h 473"/>
                <a:gd name="T54" fmla="*/ 0 w 489"/>
                <a:gd name="T55" fmla="*/ 164 h 473"/>
                <a:gd name="T56" fmla="*/ 0 w 489"/>
                <a:gd name="T57" fmla="*/ 164 h 473"/>
                <a:gd name="T58" fmla="*/ 0 w 489"/>
                <a:gd name="T59" fmla="*/ 164 h 4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89"/>
                <a:gd name="T91" fmla="*/ 0 h 473"/>
                <a:gd name="T92" fmla="*/ 489 w 489"/>
                <a:gd name="T93" fmla="*/ 473 h 4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89" h="473">
                  <a:moveTo>
                    <a:pt x="0" y="327"/>
                  </a:moveTo>
                  <a:lnTo>
                    <a:pt x="17" y="391"/>
                  </a:lnTo>
                  <a:lnTo>
                    <a:pt x="80" y="437"/>
                  </a:lnTo>
                  <a:lnTo>
                    <a:pt x="111" y="473"/>
                  </a:lnTo>
                  <a:lnTo>
                    <a:pt x="204" y="435"/>
                  </a:lnTo>
                  <a:lnTo>
                    <a:pt x="246" y="429"/>
                  </a:lnTo>
                  <a:lnTo>
                    <a:pt x="268" y="401"/>
                  </a:lnTo>
                  <a:lnTo>
                    <a:pt x="304" y="258"/>
                  </a:lnTo>
                  <a:lnTo>
                    <a:pt x="344" y="275"/>
                  </a:lnTo>
                  <a:lnTo>
                    <a:pt x="420" y="122"/>
                  </a:lnTo>
                  <a:lnTo>
                    <a:pt x="479" y="154"/>
                  </a:lnTo>
                  <a:lnTo>
                    <a:pt x="489" y="127"/>
                  </a:lnTo>
                  <a:lnTo>
                    <a:pt x="447" y="93"/>
                  </a:lnTo>
                  <a:lnTo>
                    <a:pt x="415" y="97"/>
                  </a:lnTo>
                  <a:lnTo>
                    <a:pt x="403" y="114"/>
                  </a:lnTo>
                  <a:lnTo>
                    <a:pt x="344" y="131"/>
                  </a:lnTo>
                  <a:lnTo>
                    <a:pt x="306" y="173"/>
                  </a:lnTo>
                  <a:lnTo>
                    <a:pt x="295" y="106"/>
                  </a:lnTo>
                  <a:lnTo>
                    <a:pt x="189" y="123"/>
                  </a:lnTo>
                  <a:lnTo>
                    <a:pt x="168" y="0"/>
                  </a:lnTo>
                  <a:lnTo>
                    <a:pt x="152" y="11"/>
                  </a:lnTo>
                  <a:lnTo>
                    <a:pt x="162" y="34"/>
                  </a:lnTo>
                  <a:lnTo>
                    <a:pt x="149" y="142"/>
                  </a:lnTo>
                  <a:lnTo>
                    <a:pt x="73" y="209"/>
                  </a:lnTo>
                  <a:lnTo>
                    <a:pt x="61" y="255"/>
                  </a:lnTo>
                  <a:lnTo>
                    <a:pt x="40" y="243"/>
                  </a:lnTo>
                  <a:lnTo>
                    <a:pt x="33" y="298"/>
                  </a:lnTo>
                  <a:lnTo>
                    <a:pt x="0" y="327"/>
                  </a:lnTo>
                  <a:close/>
                </a:path>
              </a:pathLst>
            </a:custGeom>
            <a:solidFill>
              <a:schemeClr val="bg1"/>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ko-KR" altLang="en-US" sz="1000">
                <a:solidFill>
                  <a:prstClr val="black"/>
                </a:solidFill>
              </a:endParaRPr>
            </a:p>
          </p:txBody>
        </p:sp>
        <p:sp>
          <p:nvSpPr>
            <p:cNvPr id="50" name="Freeform 972"/>
            <p:cNvSpPr>
              <a:spLocks/>
            </p:cNvSpPr>
            <p:nvPr/>
          </p:nvSpPr>
          <p:spPr bwMode="auto">
            <a:xfrm>
              <a:off x="7406965" y="2854724"/>
              <a:ext cx="700881" cy="394511"/>
            </a:xfrm>
            <a:custGeom>
              <a:avLst/>
              <a:gdLst>
                <a:gd name="T0" fmla="*/ 0 w 496"/>
                <a:gd name="T1" fmla="*/ 36 h 240"/>
                <a:gd name="T2" fmla="*/ 6 w 496"/>
                <a:gd name="T3" fmla="*/ 70 h 240"/>
                <a:gd name="T4" fmla="*/ 25 w 496"/>
                <a:gd name="T5" fmla="*/ 49 h 240"/>
                <a:gd name="T6" fmla="*/ 54 w 496"/>
                <a:gd name="T7" fmla="*/ 40 h 240"/>
                <a:gd name="T8" fmla="*/ 60 w 496"/>
                <a:gd name="T9" fmla="*/ 31 h 240"/>
                <a:gd name="T10" fmla="*/ 76 w 496"/>
                <a:gd name="T11" fmla="*/ 30 h 240"/>
                <a:gd name="T12" fmla="*/ 97 w 496"/>
                <a:gd name="T13" fmla="*/ 47 h 240"/>
                <a:gd name="T14" fmla="*/ 111 w 496"/>
                <a:gd name="T15" fmla="*/ 51 h 240"/>
                <a:gd name="T16" fmla="*/ 139 w 496"/>
                <a:gd name="T17" fmla="*/ 74 h 240"/>
                <a:gd name="T18" fmla="*/ 129 w 496"/>
                <a:gd name="T19" fmla="*/ 97 h 240"/>
                <a:gd name="T20" fmla="*/ 133 w 496"/>
                <a:gd name="T21" fmla="*/ 108 h 240"/>
                <a:gd name="T22" fmla="*/ 144 w 496"/>
                <a:gd name="T23" fmla="*/ 103 h 240"/>
                <a:gd name="T24" fmla="*/ 155 w 496"/>
                <a:gd name="T25" fmla="*/ 103 h 240"/>
                <a:gd name="T26" fmla="*/ 160 w 496"/>
                <a:gd name="T27" fmla="*/ 111 h 240"/>
                <a:gd name="T28" fmla="*/ 173 w 496"/>
                <a:gd name="T29" fmla="*/ 111 h 240"/>
                <a:gd name="T30" fmla="*/ 178 w 496"/>
                <a:gd name="T31" fmla="*/ 108 h 240"/>
                <a:gd name="T32" fmla="*/ 170 w 496"/>
                <a:gd name="T33" fmla="*/ 87 h 240"/>
                <a:gd name="T34" fmla="*/ 168 w 496"/>
                <a:gd name="T35" fmla="*/ 49 h 240"/>
                <a:gd name="T36" fmla="*/ 159 w 496"/>
                <a:gd name="T37" fmla="*/ 43 h 240"/>
                <a:gd name="T38" fmla="*/ 178 w 496"/>
                <a:gd name="T39" fmla="*/ 26 h 240"/>
                <a:gd name="T40" fmla="*/ 179 w 496"/>
                <a:gd name="T41" fmla="*/ 15 h 240"/>
                <a:gd name="T42" fmla="*/ 191 w 496"/>
                <a:gd name="T43" fmla="*/ 15 h 240"/>
                <a:gd name="T44" fmla="*/ 176 w 496"/>
                <a:gd name="T45" fmla="*/ 39 h 240"/>
                <a:gd name="T46" fmla="*/ 184 w 496"/>
                <a:gd name="T47" fmla="*/ 68 h 240"/>
                <a:gd name="T48" fmla="*/ 188 w 496"/>
                <a:gd name="T49" fmla="*/ 75 h 240"/>
                <a:gd name="T50" fmla="*/ 194 w 496"/>
                <a:gd name="T51" fmla="*/ 79 h 240"/>
                <a:gd name="T52" fmla="*/ 182 w 496"/>
                <a:gd name="T53" fmla="*/ 78 h 240"/>
                <a:gd name="T54" fmla="*/ 186 w 496"/>
                <a:gd name="T55" fmla="*/ 96 h 240"/>
                <a:gd name="T56" fmla="*/ 206 w 496"/>
                <a:gd name="T57" fmla="*/ 108 h 240"/>
                <a:gd name="T58" fmla="*/ 211 w 496"/>
                <a:gd name="T59" fmla="*/ 111 h 240"/>
                <a:gd name="T60" fmla="*/ 217 w 496"/>
                <a:gd name="T61" fmla="*/ 111 h 240"/>
                <a:gd name="T62" fmla="*/ 214 w 496"/>
                <a:gd name="T63" fmla="*/ 120 h 240"/>
                <a:gd name="T64" fmla="*/ 238 w 496"/>
                <a:gd name="T65" fmla="*/ 108 h 240"/>
                <a:gd name="T66" fmla="*/ 243 w 496"/>
                <a:gd name="T67" fmla="*/ 92 h 240"/>
                <a:gd name="T68" fmla="*/ 249 w 496"/>
                <a:gd name="T69" fmla="*/ 76 h 240"/>
                <a:gd name="T70" fmla="*/ 214 w 496"/>
                <a:gd name="T71" fmla="*/ 84 h 240"/>
                <a:gd name="T72" fmla="*/ 191 w 496"/>
                <a:gd name="T73" fmla="*/ 0 h 240"/>
                <a:gd name="T74" fmla="*/ 0 w 496"/>
                <a:gd name="T75" fmla="*/ 36 h 240"/>
                <a:gd name="T76" fmla="*/ 0 w 496"/>
                <a:gd name="T77" fmla="*/ 36 h 240"/>
                <a:gd name="T78" fmla="*/ 0 w 496"/>
                <a:gd name="T79" fmla="*/ 36 h 2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96"/>
                <a:gd name="T121" fmla="*/ 0 h 240"/>
                <a:gd name="T122" fmla="*/ 496 w 496"/>
                <a:gd name="T123" fmla="*/ 240 h 2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96" h="240">
                  <a:moveTo>
                    <a:pt x="0" y="72"/>
                  </a:moveTo>
                  <a:lnTo>
                    <a:pt x="11" y="139"/>
                  </a:lnTo>
                  <a:lnTo>
                    <a:pt x="49" y="97"/>
                  </a:lnTo>
                  <a:lnTo>
                    <a:pt x="108" y="80"/>
                  </a:lnTo>
                  <a:lnTo>
                    <a:pt x="120" y="63"/>
                  </a:lnTo>
                  <a:lnTo>
                    <a:pt x="152" y="59"/>
                  </a:lnTo>
                  <a:lnTo>
                    <a:pt x="194" y="93"/>
                  </a:lnTo>
                  <a:lnTo>
                    <a:pt x="222" y="101"/>
                  </a:lnTo>
                  <a:lnTo>
                    <a:pt x="276" y="148"/>
                  </a:lnTo>
                  <a:lnTo>
                    <a:pt x="257" y="194"/>
                  </a:lnTo>
                  <a:lnTo>
                    <a:pt x="264" y="215"/>
                  </a:lnTo>
                  <a:lnTo>
                    <a:pt x="287" y="205"/>
                  </a:lnTo>
                  <a:lnTo>
                    <a:pt x="308" y="205"/>
                  </a:lnTo>
                  <a:lnTo>
                    <a:pt x="319" y="221"/>
                  </a:lnTo>
                  <a:lnTo>
                    <a:pt x="344" y="221"/>
                  </a:lnTo>
                  <a:lnTo>
                    <a:pt x="354" y="215"/>
                  </a:lnTo>
                  <a:lnTo>
                    <a:pt x="338" y="173"/>
                  </a:lnTo>
                  <a:lnTo>
                    <a:pt x="335" y="97"/>
                  </a:lnTo>
                  <a:lnTo>
                    <a:pt x="316" y="86"/>
                  </a:lnTo>
                  <a:lnTo>
                    <a:pt x="354" y="51"/>
                  </a:lnTo>
                  <a:lnTo>
                    <a:pt x="356" y="29"/>
                  </a:lnTo>
                  <a:lnTo>
                    <a:pt x="380" y="31"/>
                  </a:lnTo>
                  <a:lnTo>
                    <a:pt x="350" y="78"/>
                  </a:lnTo>
                  <a:lnTo>
                    <a:pt x="367" y="135"/>
                  </a:lnTo>
                  <a:lnTo>
                    <a:pt x="375" y="150"/>
                  </a:lnTo>
                  <a:lnTo>
                    <a:pt x="386" y="158"/>
                  </a:lnTo>
                  <a:lnTo>
                    <a:pt x="363" y="156"/>
                  </a:lnTo>
                  <a:lnTo>
                    <a:pt x="371" y="192"/>
                  </a:lnTo>
                  <a:lnTo>
                    <a:pt x="411" y="215"/>
                  </a:lnTo>
                  <a:lnTo>
                    <a:pt x="420" y="221"/>
                  </a:lnTo>
                  <a:lnTo>
                    <a:pt x="432" y="221"/>
                  </a:lnTo>
                  <a:lnTo>
                    <a:pt x="426" y="240"/>
                  </a:lnTo>
                  <a:lnTo>
                    <a:pt x="475" y="215"/>
                  </a:lnTo>
                  <a:lnTo>
                    <a:pt x="485" y="184"/>
                  </a:lnTo>
                  <a:lnTo>
                    <a:pt x="496" y="152"/>
                  </a:lnTo>
                  <a:lnTo>
                    <a:pt x="426" y="167"/>
                  </a:lnTo>
                  <a:lnTo>
                    <a:pt x="380" y="0"/>
                  </a:lnTo>
                  <a:lnTo>
                    <a:pt x="0" y="72"/>
                  </a:lnTo>
                  <a:close/>
                </a:path>
              </a:pathLst>
            </a:custGeom>
            <a:solidFill>
              <a:srgbClr val="009999"/>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ko-KR" altLang="en-US" sz="1000">
                <a:solidFill>
                  <a:prstClr val="black"/>
                </a:solidFill>
              </a:endParaRPr>
            </a:p>
          </p:txBody>
        </p:sp>
        <p:sp>
          <p:nvSpPr>
            <p:cNvPr id="51" name="Freeform 973"/>
            <p:cNvSpPr>
              <a:spLocks/>
            </p:cNvSpPr>
            <p:nvPr/>
          </p:nvSpPr>
          <p:spPr bwMode="auto">
            <a:xfrm>
              <a:off x="6944790" y="2983837"/>
              <a:ext cx="1103803" cy="753157"/>
            </a:xfrm>
            <a:custGeom>
              <a:avLst/>
              <a:gdLst>
                <a:gd name="T0" fmla="*/ 39 w 844"/>
                <a:gd name="T1" fmla="*/ 207 h 463"/>
                <a:gd name="T2" fmla="*/ 40 w 844"/>
                <a:gd name="T3" fmla="*/ 201 h 463"/>
                <a:gd name="T4" fmla="*/ 67 w 844"/>
                <a:gd name="T5" fmla="*/ 176 h 463"/>
                <a:gd name="T6" fmla="*/ 82 w 844"/>
                <a:gd name="T7" fmla="*/ 158 h 463"/>
                <a:gd name="T8" fmla="*/ 97 w 844"/>
                <a:gd name="T9" fmla="*/ 176 h 463"/>
                <a:gd name="T10" fmla="*/ 144 w 844"/>
                <a:gd name="T11" fmla="*/ 157 h 463"/>
                <a:gd name="T12" fmla="*/ 165 w 844"/>
                <a:gd name="T13" fmla="*/ 154 h 463"/>
                <a:gd name="T14" fmla="*/ 176 w 844"/>
                <a:gd name="T15" fmla="*/ 140 h 463"/>
                <a:gd name="T16" fmla="*/ 194 w 844"/>
                <a:gd name="T17" fmla="*/ 68 h 463"/>
                <a:gd name="T18" fmla="*/ 213 w 844"/>
                <a:gd name="T19" fmla="*/ 77 h 463"/>
                <a:gd name="T20" fmla="*/ 251 w 844"/>
                <a:gd name="T21" fmla="*/ 0 h 463"/>
                <a:gd name="T22" fmla="*/ 281 w 844"/>
                <a:gd name="T23" fmla="*/ 16 h 463"/>
                <a:gd name="T24" fmla="*/ 286 w 844"/>
                <a:gd name="T25" fmla="*/ 3 h 463"/>
                <a:gd name="T26" fmla="*/ 300 w 844"/>
                <a:gd name="T27" fmla="*/ 7 h 463"/>
                <a:gd name="T28" fmla="*/ 327 w 844"/>
                <a:gd name="T29" fmla="*/ 30 h 463"/>
                <a:gd name="T30" fmla="*/ 318 w 844"/>
                <a:gd name="T31" fmla="*/ 53 h 463"/>
                <a:gd name="T32" fmla="*/ 321 w 844"/>
                <a:gd name="T33" fmla="*/ 64 h 463"/>
                <a:gd name="T34" fmla="*/ 333 w 844"/>
                <a:gd name="T35" fmla="*/ 59 h 463"/>
                <a:gd name="T36" fmla="*/ 341 w 844"/>
                <a:gd name="T37" fmla="*/ 69 h 463"/>
                <a:gd name="T38" fmla="*/ 382 w 844"/>
                <a:gd name="T39" fmla="*/ 83 h 463"/>
                <a:gd name="T40" fmla="*/ 344 w 844"/>
                <a:gd name="T41" fmla="*/ 81 h 463"/>
                <a:gd name="T42" fmla="*/ 384 w 844"/>
                <a:gd name="T43" fmla="*/ 116 h 463"/>
                <a:gd name="T44" fmla="*/ 359 w 844"/>
                <a:gd name="T45" fmla="*/ 112 h 463"/>
                <a:gd name="T46" fmla="*/ 410 w 844"/>
                <a:gd name="T47" fmla="*/ 144 h 463"/>
                <a:gd name="T48" fmla="*/ 422 w 844"/>
                <a:gd name="T49" fmla="*/ 166 h 463"/>
                <a:gd name="T50" fmla="*/ 414 w 844"/>
                <a:gd name="T51" fmla="*/ 163 h 463"/>
                <a:gd name="T52" fmla="*/ 412 w 844"/>
                <a:gd name="T53" fmla="*/ 169 h 463"/>
                <a:gd name="T54" fmla="*/ 246 w 844"/>
                <a:gd name="T55" fmla="*/ 201 h 463"/>
                <a:gd name="T56" fmla="*/ 108 w 844"/>
                <a:gd name="T57" fmla="*/ 218 h 463"/>
                <a:gd name="T58" fmla="*/ 0 w 844"/>
                <a:gd name="T59" fmla="*/ 232 h 463"/>
                <a:gd name="T60" fmla="*/ 39 w 844"/>
                <a:gd name="T61" fmla="*/ 207 h 463"/>
                <a:gd name="T62" fmla="*/ 39 w 844"/>
                <a:gd name="T63" fmla="*/ 207 h 4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4"/>
                <a:gd name="T97" fmla="*/ 0 h 463"/>
                <a:gd name="T98" fmla="*/ 844 w 844"/>
                <a:gd name="T99" fmla="*/ 463 h 4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4" h="463">
                  <a:moveTo>
                    <a:pt x="78" y="414"/>
                  </a:moveTo>
                  <a:lnTo>
                    <a:pt x="79" y="402"/>
                  </a:lnTo>
                  <a:lnTo>
                    <a:pt x="133" y="351"/>
                  </a:lnTo>
                  <a:lnTo>
                    <a:pt x="163" y="315"/>
                  </a:lnTo>
                  <a:lnTo>
                    <a:pt x="194" y="351"/>
                  </a:lnTo>
                  <a:lnTo>
                    <a:pt x="287" y="313"/>
                  </a:lnTo>
                  <a:lnTo>
                    <a:pt x="329" y="307"/>
                  </a:lnTo>
                  <a:lnTo>
                    <a:pt x="351" y="279"/>
                  </a:lnTo>
                  <a:lnTo>
                    <a:pt x="387" y="136"/>
                  </a:lnTo>
                  <a:lnTo>
                    <a:pt x="427" y="153"/>
                  </a:lnTo>
                  <a:lnTo>
                    <a:pt x="503" y="0"/>
                  </a:lnTo>
                  <a:lnTo>
                    <a:pt x="562" y="32"/>
                  </a:lnTo>
                  <a:lnTo>
                    <a:pt x="572" y="5"/>
                  </a:lnTo>
                  <a:lnTo>
                    <a:pt x="600" y="13"/>
                  </a:lnTo>
                  <a:lnTo>
                    <a:pt x="654" y="60"/>
                  </a:lnTo>
                  <a:lnTo>
                    <a:pt x="635" y="106"/>
                  </a:lnTo>
                  <a:lnTo>
                    <a:pt x="642" y="127"/>
                  </a:lnTo>
                  <a:lnTo>
                    <a:pt x="665" y="117"/>
                  </a:lnTo>
                  <a:lnTo>
                    <a:pt x="682" y="138"/>
                  </a:lnTo>
                  <a:lnTo>
                    <a:pt x="764" y="165"/>
                  </a:lnTo>
                  <a:lnTo>
                    <a:pt x="688" y="161"/>
                  </a:lnTo>
                  <a:lnTo>
                    <a:pt x="768" y="231"/>
                  </a:lnTo>
                  <a:lnTo>
                    <a:pt x="718" y="224"/>
                  </a:lnTo>
                  <a:lnTo>
                    <a:pt x="819" y="288"/>
                  </a:lnTo>
                  <a:lnTo>
                    <a:pt x="844" y="332"/>
                  </a:lnTo>
                  <a:lnTo>
                    <a:pt x="827" y="326"/>
                  </a:lnTo>
                  <a:lnTo>
                    <a:pt x="823" y="338"/>
                  </a:lnTo>
                  <a:lnTo>
                    <a:pt x="492" y="401"/>
                  </a:lnTo>
                  <a:lnTo>
                    <a:pt x="216" y="435"/>
                  </a:lnTo>
                  <a:lnTo>
                    <a:pt x="0" y="463"/>
                  </a:lnTo>
                  <a:lnTo>
                    <a:pt x="78" y="414"/>
                  </a:lnTo>
                  <a:close/>
                </a:path>
              </a:pathLst>
            </a:custGeom>
            <a:solidFill>
              <a:srgbClr val="A9D383"/>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ko-KR" altLang="en-US" sz="1000">
                <a:solidFill>
                  <a:prstClr val="black"/>
                </a:solidFill>
              </a:endParaRPr>
            </a:p>
          </p:txBody>
        </p:sp>
        <p:sp>
          <p:nvSpPr>
            <p:cNvPr id="52" name="Freeform 974"/>
            <p:cNvSpPr>
              <a:spLocks/>
            </p:cNvSpPr>
            <p:nvPr/>
          </p:nvSpPr>
          <p:spPr bwMode="auto">
            <a:xfrm>
              <a:off x="6883844" y="3532565"/>
              <a:ext cx="1217230" cy="658116"/>
            </a:xfrm>
            <a:custGeom>
              <a:avLst/>
              <a:gdLst>
                <a:gd name="T0" fmla="*/ 0 w 932"/>
                <a:gd name="T1" fmla="*/ 175 h 407"/>
                <a:gd name="T2" fmla="*/ 67 w 932"/>
                <a:gd name="T3" fmla="*/ 166 h 407"/>
                <a:gd name="T4" fmla="*/ 106 w 932"/>
                <a:gd name="T5" fmla="*/ 147 h 407"/>
                <a:gd name="T6" fmla="*/ 180 w 932"/>
                <a:gd name="T7" fmla="*/ 139 h 407"/>
                <a:gd name="T8" fmla="*/ 211 w 932"/>
                <a:gd name="T9" fmla="*/ 158 h 407"/>
                <a:gd name="T10" fmla="*/ 259 w 932"/>
                <a:gd name="T11" fmla="*/ 152 h 407"/>
                <a:gd name="T12" fmla="*/ 332 w 932"/>
                <a:gd name="T13" fmla="*/ 203 h 407"/>
                <a:gd name="T14" fmla="*/ 361 w 932"/>
                <a:gd name="T15" fmla="*/ 196 h 407"/>
                <a:gd name="T16" fmla="*/ 401 w 932"/>
                <a:gd name="T17" fmla="*/ 137 h 407"/>
                <a:gd name="T18" fmla="*/ 435 w 932"/>
                <a:gd name="T19" fmla="*/ 125 h 407"/>
                <a:gd name="T20" fmla="*/ 445 w 932"/>
                <a:gd name="T21" fmla="*/ 108 h 407"/>
                <a:gd name="T22" fmla="*/ 409 w 932"/>
                <a:gd name="T23" fmla="*/ 115 h 407"/>
                <a:gd name="T24" fmla="*/ 400 w 932"/>
                <a:gd name="T25" fmla="*/ 102 h 407"/>
                <a:gd name="T26" fmla="*/ 421 w 932"/>
                <a:gd name="T27" fmla="*/ 97 h 407"/>
                <a:gd name="T28" fmla="*/ 421 w 932"/>
                <a:gd name="T29" fmla="*/ 89 h 407"/>
                <a:gd name="T30" fmla="*/ 397 w 932"/>
                <a:gd name="T31" fmla="*/ 80 h 407"/>
                <a:gd name="T32" fmla="*/ 428 w 932"/>
                <a:gd name="T33" fmla="*/ 69 h 407"/>
                <a:gd name="T34" fmla="*/ 426 w 932"/>
                <a:gd name="T35" fmla="*/ 81 h 407"/>
                <a:gd name="T36" fmla="*/ 446 w 932"/>
                <a:gd name="T37" fmla="*/ 81 h 407"/>
                <a:gd name="T38" fmla="*/ 457 w 932"/>
                <a:gd name="T39" fmla="*/ 61 h 407"/>
                <a:gd name="T40" fmla="*/ 465 w 932"/>
                <a:gd name="T41" fmla="*/ 60 h 407"/>
                <a:gd name="T42" fmla="*/ 460 w 932"/>
                <a:gd name="T43" fmla="*/ 41 h 407"/>
                <a:gd name="T44" fmla="*/ 446 w 932"/>
                <a:gd name="T45" fmla="*/ 60 h 407"/>
                <a:gd name="T46" fmla="*/ 432 w 932"/>
                <a:gd name="T47" fmla="*/ 18 h 407"/>
                <a:gd name="T48" fmla="*/ 441 w 932"/>
                <a:gd name="T49" fmla="*/ 16 h 407"/>
                <a:gd name="T50" fmla="*/ 455 w 932"/>
                <a:gd name="T51" fmla="*/ 27 h 407"/>
                <a:gd name="T52" fmla="*/ 445 w 932"/>
                <a:gd name="T53" fmla="*/ 8 h 407"/>
                <a:gd name="T54" fmla="*/ 435 w 932"/>
                <a:gd name="T55" fmla="*/ 0 h 407"/>
                <a:gd name="T56" fmla="*/ 269 w 932"/>
                <a:gd name="T57" fmla="*/ 31 h 407"/>
                <a:gd name="T58" fmla="*/ 132 w 932"/>
                <a:gd name="T59" fmla="*/ 48 h 407"/>
                <a:gd name="T60" fmla="*/ 113 w 932"/>
                <a:gd name="T61" fmla="*/ 85 h 407"/>
                <a:gd name="T62" fmla="*/ 83 w 932"/>
                <a:gd name="T63" fmla="*/ 92 h 407"/>
                <a:gd name="T64" fmla="*/ 69 w 932"/>
                <a:gd name="T65" fmla="*/ 111 h 407"/>
                <a:gd name="T66" fmla="*/ 16 w 932"/>
                <a:gd name="T67" fmla="*/ 141 h 407"/>
                <a:gd name="T68" fmla="*/ 13 w 932"/>
                <a:gd name="T69" fmla="*/ 153 h 407"/>
                <a:gd name="T70" fmla="*/ 0 w 932"/>
                <a:gd name="T71" fmla="*/ 159 h 407"/>
                <a:gd name="T72" fmla="*/ 0 w 932"/>
                <a:gd name="T73" fmla="*/ 175 h 407"/>
                <a:gd name="T74" fmla="*/ 0 w 932"/>
                <a:gd name="T75" fmla="*/ 175 h 4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32"/>
                <a:gd name="T115" fmla="*/ 0 h 407"/>
                <a:gd name="T116" fmla="*/ 932 w 932"/>
                <a:gd name="T117" fmla="*/ 407 h 4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32" h="407">
                  <a:moveTo>
                    <a:pt x="0" y="350"/>
                  </a:moveTo>
                  <a:lnTo>
                    <a:pt x="135" y="332"/>
                  </a:lnTo>
                  <a:lnTo>
                    <a:pt x="213" y="294"/>
                  </a:lnTo>
                  <a:lnTo>
                    <a:pt x="361" y="279"/>
                  </a:lnTo>
                  <a:lnTo>
                    <a:pt x="422" y="317"/>
                  </a:lnTo>
                  <a:lnTo>
                    <a:pt x="519" y="304"/>
                  </a:lnTo>
                  <a:lnTo>
                    <a:pt x="666" y="407"/>
                  </a:lnTo>
                  <a:lnTo>
                    <a:pt x="723" y="393"/>
                  </a:lnTo>
                  <a:lnTo>
                    <a:pt x="804" y="275"/>
                  </a:lnTo>
                  <a:lnTo>
                    <a:pt x="871" y="251"/>
                  </a:lnTo>
                  <a:lnTo>
                    <a:pt x="892" y="217"/>
                  </a:lnTo>
                  <a:lnTo>
                    <a:pt x="820" y="230"/>
                  </a:lnTo>
                  <a:lnTo>
                    <a:pt x="801" y="205"/>
                  </a:lnTo>
                  <a:lnTo>
                    <a:pt x="844" y="194"/>
                  </a:lnTo>
                  <a:lnTo>
                    <a:pt x="844" y="179"/>
                  </a:lnTo>
                  <a:lnTo>
                    <a:pt x="795" y="161"/>
                  </a:lnTo>
                  <a:lnTo>
                    <a:pt x="858" y="139"/>
                  </a:lnTo>
                  <a:lnTo>
                    <a:pt x="854" y="163"/>
                  </a:lnTo>
                  <a:lnTo>
                    <a:pt x="894" y="163"/>
                  </a:lnTo>
                  <a:lnTo>
                    <a:pt x="916" y="122"/>
                  </a:lnTo>
                  <a:lnTo>
                    <a:pt x="932" y="120"/>
                  </a:lnTo>
                  <a:lnTo>
                    <a:pt x="922" y="82"/>
                  </a:lnTo>
                  <a:lnTo>
                    <a:pt x="894" y="120"/>
                  </a:lnTo>
                  <a:lnTo>
                    <a:pt x="865" y="36"/>
                  </a:lnTo>
                  <a:lnTo>
                    <a:pt x="884" y="32"/>
                  </a:lnTo>
                  <a:lnTo>
                    <a:pt x="911" y="55"/>
                  </a:lnTo>
                  <a:lnTo>
                    <a:pt x="892" y="17"/>
                  </a:lnTo>
                  <a:lnTo>
                    <a:pt x="871" y="0"/>
                  </a:lnTo>
                  <a:lnTo>
                    <a:pt x="540" y="63"/>
                  </a:lnTo>
                  <a:lnTo>
                    <a:pt x="264" y="97"/>
                  </a:lnTo>
                  <a:lnTo>
                    <a:pt x="226" y="171"/>
                  </a:lnTo>
                  <a:lnTo>
                    <a:pt x="167" y="184"/>
                  </a:lnTo>
                  <a:lnTo>
                    <a:pt x="139" y="222"/>
                  </a:lnTo>
                  <a:lnTo>
                    <a:pt x="32" y="283"/>
                  </a:lnTo>
                  <a:lnTo>
                    <a:pt x="27" y="306"/>
                  </a:lnTo>
                  <a:lnTo>
                    <a:pt x="0" y="319"/>
                  </a:lnTo>
                  <a:lnTo>
                    <a:pt x="0" y="350"/>
                  </a:lnTo>
                  <a:close/>
                </a:path>
              </a:pathLst>
            </a:custGeom>
            <a:solidFill>
              <a:srgbClr val="A9D383"/>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ko-KR" altLang="en-US" sz="1000">
                <a:solidFill>
                  <a:prstClr val="black"/>
                </a:solidFill>
              </a:endParaRPr>
            </a:p>
          </p:txBody>
        </p:sp>
        <p:sp>
          <p:nvSpPr>
            <p:cNvPr id="53" name="Freeform 975"/>
            <p:cNvSpPr>
              <a:spLocks/>
            </p:cNvSpPr>
            <p:nvPr/>
          </p:nvSpPr>
          <p:spPr bwMode="auto">
            <a:xfrm>
              <a:off x="7027744" y="3986253"/>
              <a:ext cx="726276" cy="668874"/>
            </a:xfrm>
            <a:custGeom>
              <a:avLst/>
              <a:gdLst>
                <a:gd name="T0" fmla="*/ 12 w 556"/>
                <a:gd name="T1" fmla="*/ 26 h 413"/>
                <a:gd name="T2" fmla="*/ 51 w 556"/>
                <a:gd name="T3" fmla="*/ 7 h 413"/>
                <a:gd name="T4" fmla="*/ 125 w 556"/>
                <a:gd name="T5" fmla="*/ 0 h 413"/>
                <a:gd name="T6" fmla="*/ 155 w 556"/>
                <a:gd name="T7" fmla="*/ 19 h 413"/>
                <a:gd name="T8" fmla="*/ 204 w 556"/>
                <a:gd name="T9" fmla="*/ 12 h 413"/>
                <a:gd name="T10" fmla="*/ 277 w 556"/>
                <a:gd name="T11" fmla="*/ 64 h 413"/>
                <a:gd name="T12" fmla="*/ 245 w 556"/>
                <a:gd name="T13" fmla="*/ 103 h 413"/>
                <a:gd name="T14" fmla="*/ 247 w 556"/>
                <a:gd name="T15" fmla="*/ 120 h 413"/>
                <a:gd name="T16" fmla="*/ 191 w 556"/>
                <a:gd name="T17" fmla="*/ 170 h 413"/>
                <a:gd name="T18" fmla="*/ 182 w 556"/>
                <a:gd name="T19" fmla="*/ 172 h 413"/>
                <a:gd name="T20" fmla="*/ 178 w 556"/>
                <a:gd name="T21" fmla="*/ 187 h 413"/>
                <a:gd name="T22" fmla="*/ 166 w 556"/>
                <a:gd name="T23" fmla="*/ 179 h 413"/>
                <a:gd name="T24" fmla="*/ 176 w 556"/>
                <a:gd name="T25" fmla="*/ 193 h 413"/>
                <a:gd name="T26" fmla="*/ 166 w 556"/>
                <a:gd name="T27" fmla="*/ 206 h 413"/>
                <a:gd name="T28" fmla="*/ 156 w 556"/>
                <a:gd name="T29" fmla="*/ 204 h 413"/>
                <a:gd name="T30" fmla="*/ 119 w 556"/>
                <a:gd name="T31" fmla="*/ 145 h 413"/>
                <a:gd name="T32" fmla="*/ 36 w 556"/>
                <a:gd name="T33" fmla="*/ 71 h 413"/>
                <a:gd name="T34" fmla="*/ 0 w 556"/>
                <a:gd name="T35" fmla="*/ 48 h 413"/>
                <a:gd name="T36" fmla="*/ 12 w 556"/>
                <a:gd name="T37" fmla="*/ 26 h 413"/>
                <a:gd name="T38" fmla="*/ 12 w 556"/>
                <a:gd name="T39" fmla="*/ 26 h 4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6"/>
                <a:gd name="T61" fmla="*/ 0 h 413"/>
                <a:gd name="T62" fmla="*/ 556 w 556"/>
                <a:gd name="T63" fmla="*/ 413 h 4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6" h="413">
                  <a:moveTo>
                    <a:pt x="25" y="53"/>
                  </a:moveTo>
                  <a:lnTo>
                    <a:pt x="103" y="15"/>
                  </a:lnTo>
                  <a:lnTo>
                    <a:pt x="251" y="0"/>
                  </a:lnTo>
                  <a:lnTo>
                    <a:pt x="312" y="38"/>
                  </a:lnTo>
                  <a:lnTo>
                    <a:pt x="409" y="25"/>
                  </a:lnTo>
                  <a:lnTo>
                    <a:pt x="556" y="128"/>
                  </a:lnTo>
                  <a:lnTo>
                    <a:pt x="491" y="206"/>
                  </a:lnTo>
                  <a:lnTo>
                    <a:pt x="495" y="240"/>
                  </a:lnTo>
                  <a:lnTo>
                    <a:pt x="384" y="340"/>
                  </a:lnTo>
                  <a:lnTo>
                    <a:pt x="365" y="344"/>
                  </a:lnTo>
                  <a:lnTo>
                    <a:pt x="358" y="375"/>
                  </a:lnTo>
                  <a:lnTo>
                    <a:pt x="333" y="358"/>
                  </a:lnTo>
                  <a:lnTo>
                    <a:pt x="354" y="386"/>
                  </a:lnTo>
                  <a:lnTo>
                    <a:pt x="333" y="413"/>
                  </a:lnTo>
                  <a:lnTo>
                    <a:pt x="314" y="409"/>
                  </a:lnTo>
                  <a:lnTo>
                    <a:pt x="238" y="291"/>
                  </a:lnTo>
                  <a:lnTo>
                    <a:pt x="73" y="143"/>
                  </a:lnTo>
                  <a:lnTo>
                    <a:pt x="0" y="97"/>
                  </a:lnTo>
                  <a:lnTo>
                    <a:pt x="25" y="53"/>
                  </a:lnTo>
                  <a:close/>
                </a:path>
              </a:pathLst>
            </a:custGeom>
            <a:solidFill>
              <a:schemeClr val="accent1">
                <a:lumMod val="20000"/>
                <a:lumOff val="80000"/>
              </a:schemeClr>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ko-KR" altLang="en-US" sz="1000">
                <a:solidFill>
                  <a:prstClr val="black"/>
                </a:solidFill>
              </a:endParaRPr>
            </a:p>
          </p:txBody>
        </p:sp>
        <p:sp>
          <p:nvSpPr>
            <p:cNvPr id="54" name="Freeform 976"/>
            <p:cNvSpPr>
              <a:spLocks/>
            </p:cNvSpPr>
            <p:nvPr/>
          </p:nvSpPr>
          <p:spPr bwMode="auto">
            <a:xfrm>
              <a:off x="7232591" y="2341860"/>
              <a:ext cx="834624" cy="638390"/>
            </a:xfrm>
            <a:custGeom>
              <a:avLst/>
              <a:gdLst>
                <a:gd name="T0" fmla="*/ 25 w 635"/>
                <a:gd name="T1" fmla="*/ 199 h 397"/>
                <a:gd name="T2" fmla="*/ 78 w 635"/>
                <a:gd name="T3" fmla="*/ 190 h 397"/>
                <a:gd name="T4" fmla="*/ 268 w 635"/>
                <a:gd name="T5" fmla="*/ 154 h 397"/>
                <a:gd name="T6" fmla="*/ 276 w 635"/>
                <a:gd name="T7" fmla="*/ 146 h 397"/>
                <a:gd name="T8" fmla="*/ 287 w 635"/>
                <a:gd name="T9" fmla="*/ 146 h 397"/>
                <a:gd name="T10" fmla="*/ 299 w 635"/>
                <a:gd name="T11" fmla="*/ 137 h 397"/>
                <a:gd name="T12" fmla="*/ 317 w 635"/>
                <a:gd name="T13" fmla="*/ 114 h 397"/>
                <a:gd name="T14" fmla="*/ 286 w 635"/>
                <a:gd name="T15" fmla="*/ 90 h 397"/>
                <a:gd name="T16" fmla="*/ 285 w 635"/>
                <a:gd name="T17" fmla="*/ 67 h 397"/>
                <a:gd name="T18" fmla="*/ 299 w 635"/>
                <a:gd name="T19" fmla="*/ 35 h 397"/>
                <a:gd name="T20" fmla="*/ 278 w 635"/>
                <a:gd name="T21" fmla="*/ 24 h 397"/>
                <a:gd name="T22" fmla="*/ 256 w 635"/>
                <a:gd name="T23" fmla="*/ 0 h 397"/>
                <a:gd name="T24" fmla="*/ 44 w 635"/>
                <a:gd name="T25" fmla="*/ 39 h 397"/>
                <a:gd name="T26" fmla="*/ 34 w 635"/>
                <a:gd name="T27" fmla="*/ 24 h 397"/>
                <a:gd name="T28" fmla="*/ 0 w 635"/>
                <a:gd name="T29" fmla="*/ 49 h 397"/>
                <a:gd name="T30" fmla="*/ 25 w 635"/>
                <a:gd name="T31" fmla="*/ 199 h 397"/>
                <a:gd name="T32" fmla="*/ 25 w 635"/>
                <a:gd name="T33" fmla="*/ 199 h 3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5"/>
                <a:gd name="T52" fmla="*/ 0 h 397"/>
                <a:gd name="T53" fmla="*/ 635 w 635"/>
                <a:gd name="T54" fmla="*/ 397 h 3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5" h="397">
                  <a:moveTo>
                    <a:pt x="50" y="397"/>
                  </a:moveTo>
                  <a:lnTo>
                    <a:pt x="156" y="380"/>
                  </a:lnTo>
                  <a:lnTo>
                    <a:pt x="536" y="308"/>
                  </a:lnTo>
                  <a:lnTo>
                    <a:pt x="553" y="291"/>
                  </a:lnTo>
                  <a:lnTo>
                    <a:pt x="574" y="291"/>
                  </a:lnTo>
                  <a:lnTo>
                    <a:pt x="599" y="274"/>
                  </a:lnTo>
                  <a:lnTo>
                    <a:pt x="635" y="228"/>
                  </a:lnTo>
                  <a:lnTo>
                    <a:pt x="572" y="179"/>
                  </a:lnTo>
                  <a:lnTo>
                    <a:pt x="570" y="133"/>
                  </a:lnTo>
                  <a:lnTo>
                    <a:pt x="599" y="69"/>
                  </a:lnTo>
                  <a:lnTo>
                    <a:pt x="557" y="48"/>
                  </a:lnTo>
                  <a:lnTo>
                    <a:pt x="512" y="0"/>
                  </a:lnTo>
                  <a:lnTo>
                    <a:pt x="89" y="78"/>
                  </a:lnTo>
                  <a:lnTo>
                    <a:pt x="69" y="48"/>
                  </a:lnTo>
                  <a:lnTo>
                    <a:pt x="0" y="97"/>
                  </a:lnTo>
                  <a:lnTo>
                    <a:pt x="50" y="397"/>
                  </a:lnTo>
                  <a:close/>
                </a:path>
              </a:pathLst>
            </a:custGeom>
            <a:solidFill>
              <a:srgbClr val="009E9A"/>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ko-KR" altLang="en-US" sz="1000">
                <a:solidFill>
                  <a:prstClr val="black"/>
                </a:solidFill>
              </a:endParaRPr>
            </a:p>
          </p:txBody>
        </p:sp>
        <p:sp>
          <p:nvSpPr>
            <p:cNvPr id="55" name="Freeform 977"/>
            <p:cNvSpPr>
              <a:spLocks/>
            </p:cNvSpPr>
            <p:nvPr/>
          </p:nvSpPr>
          <p:spPr bwMode="auto">
            <a:xfrm>
              <a:off x="7979182" y="2451248"/>
              <a:ext cx="177760" cy="529002"/>
            </a:xfrm>
            <a:custGeom>
              <a:avLst/>
              <a:gdLst>
                <a:gd name="T0" fmla="*/ 3 w 137"/>
                <a:gd name="T1" fmla="*/ 111 h 325"/>
                <a:gd name="T2" fmla="*/ 16 w 137"/>
                <a:gd name="T3" fmla="*/ 103 h 325"/>
                <a:gd name="T4" fmla="*/ 34 w 137"/>
                <a:gd name="T5" fmla="*/ 80 h 325"/>
                <a:gd name="T6" fmla="*/ 2 w 137"/>
                <a:gd name="T7" fmla="*/ 55 h 325"/>
                <a:gd name="T8" fmla="*/ 1 w 137"/>
                <a:gd name="T9" fmla="*/ 32 h 325"/>
                <a:gd name="T10" fmla="*/ 16 w 137"/>
                <a:gd name="T11" fmla="*/ 0 h 325"/>
                <a:gd name="T12" fmla="*/ 62 w 137"/>
                <a:gd name="T13" fmla="*/ 16 h 325"/>
                <a:gd name="T14" fmla="*/ 63 w 137"/>
                <a:gd name="T15" fmla="*/ 22 h 325"/>
                <a:gd name="T16" fmla="*/ 58 w 137"/>
                <a:gd name="T17" fmla="*/ 40 h 325"/>
                <a:gd name="T18" fmla="*/ 53 w 137"/>
                <a:gd name="T19" fmla="*/ 44 h 325"/>
                <a:gd name="T20" fmla="*/ 52 w 137"/>
                <a:gd name="T21" fmla="*/ 53 h 325"/>
                <a:gd name="T22" fmla="*/ 57 w 137"/>
                <a:gd name="T23" fmla="*/ 56 h 325"/>
                <a:gd name="T24" fmla="*/ 68 w 137"/>
                <a:gd name="T25" fmla="*/ 53 h 325"/>
                <a:gd name="T26" fmla="*/ 68 w 137"/>
                <a:gd name="T27" fmla="*/ 81 h 325"/>
                <a:gd name="T28" fmla="*/ 68 w 137"/>
                <a:gd name="T29" fmla="*/ 98 h 325"/>
                <a:gd name="T30" fmla="*/ 68 w 137"/>
                <a:gd name="T31" fmla="*/ 107 h 325"/>
                <a:gd name="T32" fmla="*/ 64 w 137"/>
                <a:gd name="T33" fmla="*/ 116 h 325"/>
                <a:gd name="T34" fmla="*/ 59 w 137"/>
                <a:gd name="T35" fmla="*/ 117 h 325"/>
                <a:gd name="T36" fmla="*/ 61 w 137"/>
                <a:gd name="T37" fmla="*/ 125 h 325"/>
                <a:gd name="T38" fmla="*/ 44 w 137"/>
                <a:gd name="T39" fmla="*/ 163 h 325"/>
                <a:gd name="T40" fmla="*/ 40 w 137"/>
                <a:gd name="T41" fmla="*/ 163 h 325"/>
                <a:gd name="T42" fmla="*/ 39 w 137"/>
                <a:gd name="T43" fmla="*/ 148 h 325"/>
                <a:gd name="T44" fmla="*/ 27 w 137"/>
                <a:gd name="T45" fmla="*/ 148 h 325"/>
                <a:gd name="T46" fmla="*/ 3 w 137"/>
                <a:gd name="T47" fmla="*/ 133 h 325"/>
                <a:gd name="T48" fmla="*/ 0 w 137"/>
                <a:gd name="T49" fmla="*/ 121 h 325"/>
                <a:gd name="T50" fmla="*/ 3 w 137"/>
                <a:gd name="T51" fmla="*/ 111 h 325"/>
                <a:gd name="T52" fmla="*/ 3 w 137"/>
                <a:gd name="T53" fmla="*/ 111 h 3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
                <a:gd name="T82" fmla="*/ 0 h 325"/>
                <a:gd name="T83" fmla="*/ 137 w 137"/>
                <a:gd name="T84" fmla="*/ 325 h 32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 h="325">
                  <a:moveTo>
                    <a:pt x="7" y="222"/>
                  </a:moveTo>
                  <a:lnTo>
                    <a:pt x="32" y="205"/>
                  </a:lnTo>
                  <a:lnTo>
                    <a:pt x="68" y="159"/>
                  </a:lnTo>
                  <a:lnTo>
                    <a:pt x="5" y="110"/>
                  </a:lnTo>
                  <a:lnTo>
                    <a:pt x="3" y="64"/>
                  </a:lnTo>
                  <a:lnTo>
                    <a:pt x="32" y="0"/>
                  </a:lnTo>
                  <a:lnTo>
                    <a:pt x="125" y="32"/>
                  </a:lnTo>
                  <a:lnTo>
                    <a:pt x="127" y="43"/>
                  </a:lnTo>
                  <a:lnTo>
                    <a:pt x="116" y="79"/>
                  </a:lnTo>
                  <a:lnTo>
                    <a:pt x="106" y="87"/>
                  </a:lnTo>
                  <a:lnTo>
                    <a:pt x="104" y="106"/>
                  </a:lnTo>
                  <a:lnTo>
                    <a:pt x="114" y="112"/>
                  </a:lnTo>
                  <a:lnTo>
                    <a:pt x="137" y="106"/>
                  </a:lnTo>
                  <a:lnTo>
                    <a:pt x="137" y="161"/>
                  </a:lnTo>
                  <a:lnTo>
                    <a:pt x="137" y="195"/>
                  </a:lnTo>
                  <a:lnTo>
                    <a:pt x="137" y="214"/>
                  </a:lnTo>
                  <a:lnTo>
                    <a:pt x="129" y="232"/>
                  </a:lnTo>
                  <a:lnTo>
                    <a:pt x="119" y="233"/>
                  </a:lnTo>
                  <a:lnTo>
                    <a:pt x="123" y="249"/>
                  </a:lnTo>
                  <a:lnTo>
                    <a:pt x="89" y="325"/>
                  </a:lnTo>
                  <a:lnTo>
                    <a:pt x="81" y="325"/>
                  </a:lnTo>
                  <a:lnTo>
                    <a:pt x="78" y="296"/>
                  </a:lnTo>
                  <a:lnTo>
                    <a:pt x="55" y="296"/>
                  </a:lnTo>
                  <a:lnTo>
                    <a:pt x="7" y="266"/>
                  </a:lnTo>
                  <a:lnTo>
                    <a:pt x="0" y="241"/>
                  </a:lnTo>
                  <a:lnTo>
                    <a:pt x="7" y="222"/>
                  </a:lnTo>
                  <a:close/>
                </a:path>
              </a:pathLst>
            </a:custGeom>
            <a:solidFill>
              <a:srgbClr val="90E3EC"/>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ko-KR" altLang="en-US" sz="1000">
                <a:solidFill>
                  <a:prstClr val="black"/>
                </a:solidFill>
              </a:endParaRPr>
            </a:p>
          </p:txBody>
        </p:sp>
        <p:sp>
          <p:nvSpPr>
            <p:cNvPr id="56" name="Freeform 978"/>
            <p:cNvSpPr>
              <a:spLocks/>
            </p:cNvSpPr>
            <p:nvPr/>
          </p:nvSpPr>
          <p:spPr bwMode="auto">
            <a:xfrm>
              <a:off x="7327397" y="1631741"/>
              <a:ext cx="846475" cy="914547"/>
            </a:xfrm>
            <a:custGeom>
              <a:avLst/>
              <a:gdLst>
                <a:gd name="T0" fmla="*/ 10 w 648"/>
                <a:gd name="T1" fmla="*/ 258 h 565"/>
                <a:gd name="T2" fmla="*/ 221 w 648"/>
                <a:gd name="T3" fmla="*/ 219 h 565"/>
                <a:gd name="T4" fmla="*/ 244 w 648"/>
                <a:gd name="T5" fmla="*/ 243 h 565"/>
                <a:gd name="T6" fmla="*/ 265 w 648"/>
                <a:gd name="T7" fmla="*/ 254 h 565"/>
                <a:gd name="T8" fmla="*/ 312 w 648"/>
                <a:gd name="T9" fmla="*/ 270 h 565"/>
                <a:gd name="T10" fmla="*/ 316 w 648"/>
                <a:gd name="T11" fmla="*/ 282 h 565"/>
                <a:gd name="T12" fmla="*/ 323 w 648"/>
                <a:gd name="T13" fmla="*/ 265 h 565"/>
                <a:gd name="T14" fmla="*/ 324 w 648"/>
                <a:gd name="T15" fmla="*/ 241 h 565"/>
                <a:gd name="T16" fmla="*/ 316 w 648"/>
                <a:gd name="T17" fmla="*/ 196 h 565"/>
                <a:gd name="T18" fmla="*/ 316 w 648"/>
                <a:gd name="T19" fmla="*/ 148 h 565"/>
                <a:gd name="T20" fmla="*/ 293 w 648"/>
                <a:gd name="T21" fmla="*/ 79 h 565"/>
                <a:gd name="T22" fmla="*/ 289 w 648"/>
                <a:gd name="T23" fmla="*/ 48 h 565"/>
                <a:gd name="T24" fmla="*/ 275 w 648"/>
                <a:gd name="T25" fmla="*/ 0 h 565"/>
                <a:gd name="T26" fmla="*/ 206 w 648"/>
                <a:gd name="T27" fmla="*/ 16 h 565"/>
                <a:gd name="T28" fmla="*/ 168 w 648"/>
                <a:gd name="T29" fmla="*/ 56 h 565"/>
                <a:gd name="T30" fmla="*/ 166 w 648"/>
                <a:gd name="T31" fmla="*/ 66 h 565"/>
                <a:gd name="T32" fmla="*/ 145 w 648"/>
                <a:gd name="T33" fmla="*/ 90 h 565"/>
                <a:gd name="T34" fmla="*/ 150 w 648"/>
                <a:gd name="T35" fmla="*/ 99 h 565"/>
                <a:gd name="T36" fmla="*/ 155 w 648"/>
                <a:gd name="T37" fmla="*/ 105 h 565"/>
                <a:gd name="T38" fmla="*/ 151 w 648"/>
                <a:gd name="T39" fmla="*/ 107 h 565"/>
                <a:gd name="T40" fmla="*/ 158 w 648"/>
                <a:gd name="T41" fmla="*/ 117 h 565"/>
                <a:gd name="T42" fmla="*/ 159 w 648"/>
                <a:gd name="T43" fmla="*/ 125 h 565"/>
                <a:gd name="T44" fmla="*/ 138 w 648"/>
                <a:gd name="T45" fmla="*/ 145 h 565"/>
                <a:gd name="T46" fmla="*/ 106 w 648"/>
                <a:gd name="T47" fmla="*/ 154 h 565"/>
                <a:gd name="T48" fmla="*/ 98 w 648"/>
                <a:gd name="T49" fmla="*/ 159 h 565"/>
                <a:gd name="T50" fmla="*/ 87 w 648"/>
                <a:gd name="T51" fmla="*/ 155 h 565"/>
                <a:gd name="T52" fmla="*/ 52 w 648"/>
                <a:gd name="T53" fmla="*/ 159 h 565"/>
                <a:gd name="T54" fmla="*/ 26 w 648"/>
                <a:gd name="T55" fmla="*/ 169 h 565"/>
                <a:gd name="T56" fmla="*/ 26 w 648"/>
                <a:gd name="T57" fmla="*/ 182 h 565"/>
                <a:gd name="T58" fmla="*/ 31 w 648"/>
                <a:gd name="T59" fmla="*/ 191 h 565"/>
                <a:gd name="T60" fmla="*/ 35 w 648"/>
                <a:gd name="T61" fmla="*/ 191 h 565"/>
                <a:gd name="T62" fmla="*/ 39 w 648"/>
                <a:gd name="T63" fmla="*/ 201 h 565"/>
                <a:gd name="T64" fmla="*/ 32 w 648"/>
                <a:gd name="T65" fmla="*/ 207 h 565"/>
                <a:gd name="T66" fmla="*/ 29 w 648"/>
                <a:gd name="T67" fmla="*/ 216 h 565"/>
                <a:gd name="T68" fmla="*/ 0 w 648"/>
                <a:gd name="T69" fmla="*/ 243 h 565"/>
                <a:gd name="T70" fmla="*/ 10 w 648"/>
                <a:gd name="T71" fmla="*/ 258 h 565"/>
                <a:gd name="T72" fmla="*/ 10 w 648"/>
                <a:gd name="T73" fmla="*/ 258 h 5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8"/>
                <a:gd name="T112" fmla="*/ 0 h 565"/>
                <a:gd name="T113" fmla="*/ 648 w 648"/>
                <a:gd name="T114" fmla="*/ 565 h 5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8" h="565">
                  <a:moveTo>
                    <a:pt x="20" y="517"/>
                  </a:moveTo>
                  <a:lnTo>
                    <a:pt x="443" y="439"/>
                  </a:lnTo>
                  <a:lnTo>
                    <a:pt x="488" y="487"/>
                  </a:lnTo>
                  <a:lnTo>
                    <a:pt x="530" y="508"/>
                  </a:lnTo>
                  <a:lnTo>
                    <a:pt x="623" y="540"/>
                  </a:lnTo>
                  <a:lnTo>
                    <a:pt x="631" y="565"/>
                  </a:lnTo>
                  <a:lnTo>
                    <a:pt x="646" y="530"/>
                  </a:lnTo>
                  <a:lnTo>
                    <a:pt x="648" y="483"/>
                  </a:lnTo>
                  <a:lnTo>
                    <a:pt x="631" y="392"/>
                  </a:lnTo>
                  <a:lnTo>
                    <a:pt x="631" y="297"/>
                  </a:lnTo>
                  <a:lnTo>
                    <a:pt x="585" y="158"/>
                  </a:lnTo>
                  <a:lnTo>
                    <a:pt x="577" y="97"/>
                  </a:lnTo>
                  <a:lnTo>
                    <a:pt x="549" y="0"/>
                  </a:lnTo>
                  <a:lnTo>
                    <a:pt x="412" y="32"/>
                  </a:lnTo>
                  <a:lnTo>
                    <a:pt x="336" y="112"/>
                  </a:lnTo>
                  <a:lnTo>
                    <a:pt x="332" y="133"/>
                  </a:lnTo>
                  <a:lnTo>
                    <a:pt x="289" y="181"/>
                  </a:lnTo>
                  <a:lnTo>
                    <a:pt x="300" y="198"/>
                  </a:lnTo>
                  <a:lnTo>
                    <a:pt x="309" y="211"/>
                  </a:lnTo>
                  <a:lnTo>
                    <a:pt x="302" y="215"/>
                  </a:lnTo>
                  <a:lnTo>
                    <a:pt x="315" y="234"/>
                  </a:lnTo>
                  <a:lnTo>
                    <a:pt x="317" y="251"/>
                  </a:lnTo>
                  <a:lnTo>
                    <a:pt x="275" y="291"/>
                  </a:lnTo>
                  <a:lnTo>
                    <a:pt x="212" y="308"/>
                  </a:lnTo>
                  <a:lnTo>
                    <a:pt x="197" y="319"/>
                  </a:lnTo>
                  <a:lnTo>
                    <a:pt x="174" y="310"/>
                  </a:lnTo>
                  <a:lnTo>
                    <a:pt x="104" y="318"/>
                  </a:lnTo>
                  <a:lnTo>
                    <a:pt x="53" y="338"/>
                  </a:lnTo>
                  <a:lnTo>
                    <a:pt x="53" y="365"/>
                  </a:lnTo>
                  <a:lnTo>
                    <a:pt x="62" y="382"/>
                  </a:lnTo>
                  <a:lnTo>
                    <a:pt x="70" y="382"/>
                  </a:lnTo>
                  <a:lnTo>
                    <a:pt x="77" y="403"/>
                  </a:lnTo>
                  <a:lnTo>
                    <a:pt x="64" y="414"/>
                  </a:lnTo>
                  <a:lnTo>
                    <a:pt x="58" y="433"/>
                  </a:lnTo>
                  <a:lnTo>
                    <a:pt x="0" y="487"/>
                  </a:lnTo>
                  <a:lnTo>
                    <a:pt x="20" y="517"/>
                  </a:lnTo>
                  <a:close/>
                </a:path>
              </a:pathLst>
            </a:custGeom>
            <a:solidFill>
              <a:srgbClr val="90E3EC"/>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ko-KR" altLang="en-US" sz="1000">
                <a:solidFill>
                  <a:prstClr val="black"/>
                </a:solidFill>
              </a:endParaRPr>
            </a:p>
          </p:txBody>
        </p:sp>
        <p:sp>
          <p:nvSpPr>
            <p:cNvPr id="57" name="Freeform 979"/>
            <p:cNvSpPr>
              <a:spLocks/>
            </p:cNvSpPr>
            <p:nvPr/>
          </p:nvSpPr>
          <p:spPr bwMode="auto">
            <a:xfrm>
              <a:off x="8140012" y="2410003"/>
              <a:ext cx="262407" cy="188290"/>
            </a:xfrm>
            <a:custGeom>
              <a:avLst/>
              <a:gdLst>
                <a:gd name="T0" fmla="*/ 7 w 202"/>
                <a:gd name="T1" fmla="*/ 58 h 116"/>
                <a:gd name="T2" fmla="*/ 43 w 202"/>
                <a:gd name="T3" fmla="*/ 38 h 116"/>
                <a:gd name="T4" fmla="*/ 67 w 202"/>
                <a:gd name="T5" fmla="*/ 27 h 116"/>
                <a:gd name="T6" fmla="*/ 42 w 202"/>
                <a:gd name="T7" fmla="*/ 45 h 116"/>
                <a:gd name="T8" fmla="*/ 44 w 202"/>
                <a:gd name="T9" fmla="*/ 46 h 116"/>
                <a:gd name="T10" fmla="*/ 81 w 202"/>
                <a:gd name="T11" fmla="*/ 20 h 116"/>
                <a:gd name="T12" fmla="*/ 100 w 202"/>
                <a:gd name="T13" fmla="*/ 3 h 116"/>
                <a:gd name="T14" fmla="*/ 98 w 202"/>
                <a:gd name="T15" fmla="*/ 0 h 116"/>
                <a:gd name="T16" fmla="*/ 81 w 202"/>
                <a:gd name="T17" fmla="*/ 10 h 116"/>
                <a:gd name="T18" fmla="*/ 79 w 202"/>
                <a:gd name="T19" fmla="*/ 9 h 116"/>
                <a:gd name="T20" fmla="*/ 71 w 202"/>
                <a:gd name="T21" fmla="*/ 20 h 116"/>
                <a:gd name="T22" fmla="*/ 66 w 202"/>
                <a:gd name="T23" fmla="*/ 20 h 116"/>
                <a:gd name="T24" fmla="*/ 78 w 202"/>
                <a:gd name="T25" fmla="*/ 0 h 116"/>
                <a:gd name="T26" fmla="*/ 65 w 202"/>
                <a:gd name="T27" fmla="*/ 15 h 116"/>
                <a:gd name="T28" fmla="*/ 20 w 202"/>
                <a:gd name="T29" fmla="*/ 30 h 116"/>
                <a:gd name="T30" fmla="*/ 11 w 202"/>
                <a:gd name="T31" fmla="*/ 42 h 116"/>
                <a:gd name="T32" fmla="*/ 5 w 202"/>
                <a:gd name="T33" fmla="*/ 44 h 116"/>
                <a:gd name="T34" fmla="*/ 0 w 202"/>
                <a:gd name="T35" fmla="*/ 53 h 116"/>
                <a:gd name="T36" fmla="*/ 7 w 202"/>
                <a:gd name="T37" fmla="*/ 58 h 116"/>
                <a:gd name="T38" fmla="*/ 7 w 202"/>
                <a:gd name="T39" fmla="*/ 58 h 1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2"/>
                <a:gd name="T61" fmla="*/ 0 h 116"/>
                <a:gd name="T62" fmla="*/ 202 w 202"/>
                <a:gd name="T63" fmla="*/ 116 h 1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2" h="116">
                  <a:moveTo>
                    <a:pt x="15" y="116"/>
                  </a:moveTo>
                  <a:lnTo>
                    <a:pt x="86" y="76"/>
                  </a:lnTo>
                  <a:lnTo>
                    <a:pt x="135" y="53"/>
                  </a:lnTo>
                  <a:lnTo>
                    <a:pt x="84" y="89"/>
                  </a:lnTo>
                  <a:lnTo>
                    <a:pt x="88" y="91"/>
                  </a:lnTo>
                  <a:lnTo>
                    <a:pt x="164" y="40"/>
                  </a:lnTo>
                  <a:lnTo>
                    <a:pt x="202" y="6"/>
                  </a:lnTo>
                  <a:lnTo>
                    <a:pt x="198" y="0"/>
                  </a:lnTo>
                  <a:lnTo>
                    <a:pt x="164" y="19"/>
                  </a:lnTo>
                  <a:lnTo>
                    <a:pt x="160" y="17"/>
                  </a:lnTo>
                  <a:lnTo>
                    <a:pt x="143" y="40"/>
                  </a:lnTo>
                  <a:lnTo>
                    <a:pt x="133" y="40"/>
                  </a:lnTo>
                  <a:lnTo>
                    <a:pt x="158" y="0"/>
                  </a:lnTo>
                  <a:lnTo>
                    <a:pt x="131" y="30"/>
                  </a:lnTo>
                  <a:lnTo>
                    <a:pt x="40" y="61"/>
                  </a:lnTo>
                  <a:lnTo>
                    <a:pt x="23" y="84"/>
                  </a:lnTo>
                  <a:lnTo>
                    <a:pt x="10" y="87"/>
                  </a:lnTo>
                  <a:lnTo>
                    <a:pt x="0" y="105"/>
                  </a:lnTo>
                  <a:lnTo>
                    <a:pt x="15" y="116"/>
                  </a:lnTo>
                  <a:close/>
                </a:path>
              </a:pathLst>
            </a:custGeom>
            <a:solidFill>
              <a:srgbClr val="90E3EC"/>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ko-KR" altLang="en-US" sz="1000">
                <a:solidFill>
                  <a:prstClr val="black"/>
                </a:solidFill>
              </a:endParaRPr>
            </a:p>
          </p:txBody>
        </p:sp>
        <p:sp>
          <p:nvSpPr>
            <p:cNvPr id="58" name="Freeform 980"/>
            <p:cNvSpPr>
              <a:spLocks/>
            </p:cNvSpPr>
            <p:nvPr/>
          </p:nvSpPr>
          <p:spPr bwMode="auto">
            <a:xfrm>
              <a:off x="8151862" y="2205575"/>
              <a:ext cx="245478" cy="285124"/>
            </a:xfrm>
            <a:custGeom>
              <a:avLst/>
              <a:gdLst>
                <a:gd name="T0" fmla="*/ 9 w 188"/>
                <a:gd name="T1" fmla="*/ 64 h 174"/>
                <a:gd name="T2" fmla="*/ 7 w 188"/>
                <a:gd name="T3" fmla="*/ 88 h 174"/>
                <a:gd name="T4" fmla="*/ 15 w 188"/>
                <a:gd name="T5" fmla="*/ 86 h 174"/>
                <a:gd name="T6" fmla="*/ 33 w 188"/>
                <a:gd name="T7" fmla="*/ 73 h 174"/>
                <a:gd name="T8" fmla="*/ 39 w 188"/>
                <a:gd name="T9" fmla="*/ 61 h 174"/>
                <a:gd name="T10" fmla="*/ 43 w 188"/>
                <a:gd name="T11" fmla="*/ 64 h 174"/>
                <a:gd name="T12" fmla="*/ 68 w 188"/>
                <a:gd name="T13" fmla="*/ 58 h 174"/>
                <a:gd name="T14" fmla="*/ 69 w 188"/>
                <a:gd name="T15" fmla="*/ 53 h 174"/>
                <a:gd name="T16" fmla="*/ 72 w 188"/>
                <a:gd name="T17" fmla="*/ 55 h 174"/>
                <a:gd name="T18" fmla="*/ 77 w 188"/>
                <a:gd name="T19" fmla="*/ 51 h 174"/>
                <a:gd name="T20" fmla="*/ 85 w 188"/>
                <a:gd name="T21" fmla="*/ 50 h 174"/>
                <a:gd name="T22" fmla="*/ 94 w 188"/>
                <a:gd name="T23" fmla="*/ 45 h 174"/>
                <a:gd name="T24" fmla="*/ 85 w 188"/>
                <a:gd name="T25" fmla="*/ 0 h 174"/>
                <a:gd name="T26" fmla="*/ 0 w 188"/>
                <a:gd name="T27" fmla="*/ 18 h 174"/>
                <a:gd name="T28" fmla="*/ 9 w 188"/>
                <a:gd name="T29" fmla="*/ 64 h 174"/>
                <a:gd name="T30" fmla="*/ 9 w 188"/>
                <a:gd name="T31" fmla="*/ 64 h 1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8"/>
                <a:gd name="T49" fmla="*/ 0 h 174"/>
                <a:gd name="T50" fmla="*/ 188 w 188"/>
                <a:gd name="T51" fmla="*/ 174 h 1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8" h="174">
                  <a:moveTo>
                    <a:pt x="17" y="127"/>
                  </a:moveTo>
                  <a:lnTo>
                    <a:pt x="15" y="174"/>
                  </a:lnTo>
                  <a:lnTo>
                    <a:pt x="30" y="171"/>
                  </a:lnTo>
                  <a:lnTo>
                    <a:pt x="66" y="144"/>
                  </a:lnTo>
                  <a:lnTo>
                    <a:pt x="78" y="121"/>
                  </a:lnTo>
                  <a:lnTo>
                    <a:pt x="85" y="127"/>
                  </a:lnTo>
                  <a:lnTo>
                    <a:pt x="135" y="114"/>
                  </a:lnTo>
                  <a:lnTo>
                    <a:pt x="137" y="104"/>
                  </a:lnTo>
                  <a:lnTo>
                    <a:pt x="144" y="108"/>
                  </a:lnTo>
                  <a:lnTo>
                    <a:pt x="154" y="100"/>
                  </a:lnTo>
                  <a:lnTo>
                    <a:pt x="169" y="98"/>
                  </a:lnTo>
                  <a:lnTo>
                    <a:pt x="188" y="89"/>
                  </a:lnTo>
                  <a:lnTo>
                    <a:pt x="169" y="0"/>
                  </a:lnTo>
                  <a:lnTo>
                    <a:pt x="0" y="36"/>
                  </a:lnTo>
                  <a:lnTo>
                    <a:pt x="17" y="127"/>
                  </a:lnTo>
                  <a:close/>
                </a:path>
              </a:pathLst>
            </a:custGeom>
            <a:solidFill>
              <a:srgbClr val="009999"/>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ko-KR" altLang="en-US" sz="1000">
                <a:solidFill>
                  <a:prstClr val="black"/>
                </a:solidFill>
              </a:endParaRPr>
            </a:p>
          </p:txBody>
        </p:sp>
        <p:sp>
          <p:nvSpPr>
            <p:cNvPr id="59" name="Freeform 981"/>
            <p:cNvSpPr>
              <a:spLocks/>
            </p:cNvSpPr>
            <p:nvPr/>
          </p:nvSpPr>
          <p:spPr bwMode="auto">
            <a:xfrm>
              <a:off x="8373639" y="2193023"/>
              <a:ext cx="111735" cy="157804"/>
            </a:xfrm>
            <a:custGeom>
              <a:avLst/>
              <a:gdLst>
                <a:gd name="T0" fmla="*/ 10 w 85"/>
                <a:gd name="T1" fmla="*/ 49 h 99"/>
                <a:gd name="T2" fmla="*/ 28 w 85"/>
                <a:gd name="T3" fmla="*/ 43 h 99"/>
                <a:gd name="T4" fmla="*/ 28 w 85"/>
                <a:gd name="T5" fmla="*/ 23 h 99"/>
                <a:gd name="T6" fmla="*/ 33 w 85"/>
                <a:gd name="T7" fmla="*/ 27 h 99"/>
                <a:gd name="T8" fmla="*/ 33 w 85"/>
                <a:gd name="T9" fmla="*/ 37 h 99"/>
                <a:gd name="T10" fmla="*/ 37 w 85"/>
                <a:gd name="T11" fmla="*/ 37 h 99"/>
                <a:gd name="T12" fmla="*/ 43 w 85"/>
                <a:gd name="T13" fmla="*/ 27 h 99"/>
                <a:gd name="T14" fmla="*/ 37 w 85"/>
                <a:gd name="T15" fmla="*/ 17 h 99"/>
                <a:gd name="T16" fmla="*/ 28 w 85"/>
                <a:gd name="T17" fmla="*/ 15 h 99"/>
                <a:gd name="T18" fmla="*/ 21 w 85"/>
                <a:gd name="T19" fmla="*/ 2 h 99"/>
                <a:gd name="T20" fmla="*/ 15 w 85"/>
                <a:gd name="T21" fmla="*/ 0 h 99"/>
                <a:gd name="T22" fmla="*/ 0 w 85"/>
                <a:gd name="T23" fmla="*/ 5 h 99"/>
                <a:gd name="T24" fmla="*/ 10 w 85"/>
                <a:gd name="T25" fmla="*/ 49 h 99"/>
                <a:gd name="T26" fmla="*/ 10 w 85"/>
                <a:gd name="T27" fmla="*/ 49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99"/>
                <a:gd name="T44" fmla="*/ 85 w 85"/>
                <a:gd name="T45" fmla="*/ 99 h 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99">
                  <a:moveTo>
                    <a:pt x="19" y="99"/>
                  </a:moveTo>
                  <a:lnTo>
                    <a:pt x="55" y="86"/>
                  </a:lnTo>
                  <a:lnTo>
                    <a:pt x="55" y="46"/>
                  </a:lnTo>
                  <a:lnTo>
                    <a:pt x="65" y="55"/>
                  </a:lnTo>
                  <a:lnTo>
                    <a:pt x="66" y="74"/>
                  </a:lnTo>
                  <a:lnTo>
                    <a:pt x="74" y="74"/>
                  </a:lnTo>
                  <a:lnTo>
                    <a:pt x="85" y="55"/>
                  </a:lnTo>
                  <a:lnTo>
                    <a:pt x="74" y="34"/>
                  </a:lnTo>
                  <a:lnTo>
                    <a:pt x="55" y="30"/>
                  </a:lnTo>
                  <a:lnTo>
                    <a:pt x="42" y="4"/>
                  </a:lnTo>
                  <a:lnTo>
                    <a:pt x="30" y="0"/>
                  </a:lnTo>
                  <a:lnTo>
                    <a:pt x="0" y="10"/>
                  </a:lnTo>
                  <a:lnTo>
                    <a:pt x="19" y="99"/>
                  </a:lnTo>
                  <a:close/>
                </a:path>
              </a:pathLst>
            </a:custGeom>
            <a:solidFill>
              <a:srgbClr val="A9D383"/>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ko-KR" altLang="en-US" sz="1000">
                <a:solidFill>
                  <a:prstClr val="black"/>
                </a:solidFill>
              </a:endParaRPr>
            </a:p>
          </p:txBody>
        </p:sp>
        <p:sp>
          <p:nvSpPr>
            <p:cNvPr id="60" name="Freeform 982"/>
            <p:cNvSpPr>
              <a:spLocks/>
            </p:cNvSpPr>
            <p:nvPr/>
          </p:nvSpPr>
          <p:spPr bwMode="auto">
            <a:xfrm>
              <a:off x="8158634" y="1993974"/>
              <a:ext cx="479105" cy="292297"/>
            </a:xfrm>
            <a:custGeom>
              <a:avLst/>
              <a:gdLst>
                <a:gd name="T0" fmla="*/ 0 w 365"/>
                <a:gd name="T1" fmla="*/ 85 h 180"/>
                <a:gd name="T2" fmla="*/ 85 w 365"/>
                <a:gd name="T3" fmla="*/ 67 h 180"/>
                <a:gd name="T4" fmla="*/ 100 w 365"/>
                <a:gd name="T5" fmla="*/ 61 h 180"/>
                <a:gd name="T6" fmla="*/ 106 w 365"/>
                <a:gd name="T7" fmla="*/ 63 h 180"/>
                <a:gd name="T8" fmla="*/ 112 w 365"/>
                <a:gd name="T9" fmla="*/ 77 h 180"/>
                <a:gd name="T10" fmla="*/ 122 w 365"/>
                <a:gd name="T11" fmla="*/ 79 h 180"/>
                <a:gd name="T12" fmla="*/ 127 w 365"/>
                <a:gd name="T13" fmla="*/ 89 h 180"/>
                <a:gd name="T14" fmla="*/ 133 w 365"/>
                <a:gd name="T15" fmla="*/ 90 h 180"/>
                <a:gd name="T16" fmla="*/ 140 w 365"/>
                <a:gd name="T17" fmla="*/ 80 h 180"/>
                <a:gd name="T18" fmla="*/ 143 w 365"/>
                <a:gd name="T19" fmla="*/ 71 h 180"/>
                <a:gd name="T20" fmla="*/ 149 w 365"/>
                <a:gd name="T21" fmla="*/ 83 h 180"/>
                <a:gd name="T22" fmla="*/ 183 w 365"/>
                <a:gd name="T23" fmla="*/ 72 h 180"/>
                <a:gd name="T24" fmla="*/ 181 w 365"/>
                <a:gd name="T25" fmla="*/ 59 h 180"/>
                <a:gd name="T26" fmla="*/ 171 w 365"/>
                <a:gd name="T27" fmla="*/ 44 h 180"/>
                <a:gd name="T28" fmla="*/ 166 w 365"/>
                <a:gd name="T29" fmla="*/ 42 h 180"/>
                <a:gd name="T30" fmla="*/ 161 w 365"/>
                <a:gd name="T31" fmla="*/ 43 h 180"/>
                <a:gd name="T32" fmla="*/ 162 w 365"/>
                <a:gd name="T33" fmla="*/ 45 h 180"/>
                <a:gd name="T34" fmla="*/ 169 w 365"/>
                <a:gd name="T35" fmla="*/ 46 h 180"/>
                <a:gd name="T36" fmla="*/ 172 w 365"/>
                <a:gd name="T37" fmla="*/ 61 h 180"/>
                <a:gd name="T38" fmla="*/ 159 w 365"/>
                <a:gd name="T39" fmla="*/ 67 h 180"/>
                <a:gd name="T40" fmla="*/ 140 w 365"/>
                <a:gd name="T41" fmla="*/ 55 h 180"/>
                <a:gd name="T42" fmla="*/ 133 w 365"/>
                <a:gd name="T43" fmla="*/ 42 h 180"/>
                <a:gd name="T44" fmla="*/ 125 w 365"/>
                <a:gd name="T45" fmla="*/ 38 h 180"/>
                <a:gd name="T46" fmla="*/ 125 w 365"/>
                <a:gd name="T47" fmla="*/ 42 h 180"/>
                <a:gd name="T48" fmla="*/ 116 w 365"/>
                <a:gd name="T49" fmla="*/ 34 h 180"/>
                <a:gd name="T50" fmla="*/ 123 w 365"/>
                <a:gd name="T51" fmla="*/ 24 h 180"/>
                <a:gd name="T52" fmla="*/ 128 w 365"/>
                <a:gd name="T53" fmla="*/ 16 h 180"/>
                <a:gd name="T54" fmla="*/ 118 w 365"/>
                <a:gd name="T55" fmla="*/ 0 h 180"/>
                <a:gd name="T56" fmla="*/ 100 w 365"/>
                <a:gd name="T57" fmla="*/ 13 h 180"/>
                <a:gd name="T58" fmla="*/ 39 w 365"/>
                <a:gd name="T59" fmla="*/ 28 h 180"/>
                <a:gd name="T60" fmla="*/ 0 w 365"/>
                <a:gd name="T61" fmla="*/ 37 h 180"/>
                <a:gd name="T62" fmla="*/ 0 w 365"/>
                <a:gd name="T63" fmla="*/ 85 h 180"/>
                <a:gd name="T64" fmla="*/ 0 w 365"/>
                <a:gd name="T65" fmla="*/ 85 h 1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5"/>
                <a:gd name="T100" fmla="*/ 0 h 180"/>
                <a:gd name="T101" fmla="*/ 365 w 365"/>
                <a:gd name="T102" fmla="*/ 180 h 1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5" h="180">
                  <a:moveTo>
                    <a:pt x="0" y="169"/>
                  </a:moveTo>
                  <a:lnTo>
                    <a:pt x="169" y="133"/>
                  </a:lnTo>
                  <a:lnTo>
                    <a:pt x="199" y="123"/>
                  </a:lnTo>
                  <a:lnTo>
                    <a:pt x="211" y="127"/>
                  </a:lnTo>
                  <a:lnTo>
                    <a:pt x="224" y="153"/>
                  </a:lnTo>
                  <a:lnTo>
                    <a:pt x="243" y="157"/>
                  </a:lnTo>
                  <a:lnTo>
                    <a:pt x="254" y="178"/>
                  </a:lnTo>
                  <a:lnTo>
                    <a:pt x="266" y="180"/>
                  </a:lnTo>
                  <a:lnTo>
                    <a:pt x="279" y="159"/>
                  </a:lnTo>
                  <a:lnTo>
                    <a:pt x="285" y="142"/>
                  </a:lnTo>
                  <a:lnTo>
                    <a:pt x="298" y="165"/>
                  </a:lnTo>
                  <a:lnTo>
                    <a:pt x="365" y="144"/>
                  </a:lnTo>
                  <a:lnTo>
                    <a:pt x="361" y="119"/>
                  </a:lnTo>
                  <a:lnTo>
                    <a:pt x="342" y="87"/>
                  </a:lnTo>
                  <a:lnTo>
                    <a:pt x="332" y="83"/>
                  </a:lnTo>
                  <a:lnTo>
                    <a:pt x="321" y="85"/>
                  </a:lnTo>
                  <a:lnTo>
                    <a:pt x="323" y="91"/>
                  </a:lnTo>
                  <a:lnTo>
                    <a:pt x="338" y="93"/>
                  </a:lnTo>
                  <a:lnTo>
                    <a:pt x="344" y="123"/>
                  </a:lnTo>
                  <a:lnTo>
                    <a:pt x="317" y="134"/>
                  </a:lnTo>
                  <a:lnTo>
                    <a:pt x="279" y="110"/>
                  </a:lnTo>
                  <a:lnTo>
                    <a:pt x="266" y="83"/>
                  </a:lnTo>
                  <a:lnTo>
                    <a:pt x="249" y="76"/>
                  </a:lnTo>
                  <a:lnTo>
                    <a:pt x="249" y="83"/>
                  </a:lnTo>
                  <a:lnTo>
                    <a:pt x="232" y="68"/>
                  </a:lnTo>
                  <a:lnTo>
                    <a:pt x="245" y="49"/>
                  </a:lnTo>
                  <a:lnTo>
                    <a:pt x="256" y="32"/>
                  </a:lnTo>
                  <a:lnTo>
                    <a:pt x="235" y="0"/>
                  </a:lnTo>
                  <a:lnTo>
                    <a:pt x="199" y="26"/>
                  </a:lnTo>
                  <a:lnTo>
                    <a:pt x="78" y="57"/>
                  </a:lnTo>
                  <a:lnTo>
                    <a:pt x="0" y="74"/>
                  </a:lnTo>
                  <a:lnTo>
                    <a:pt x="0" y="169"/>
                  </a:lnTo>
                  <a:close/>
                </a:path>
              </a:pathLst>
            </a:custGeom>
            <a:solidFill>
              <a:srgbClr val="90E3EC"/>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ko-KR" altLang="en-US" sz="1000">
                <a:solidFill>
                  <a:prstClr val="black"/>
                </a:solidFill>
              </a:endParaRPr>
            </a:p>
          </p:txBody>
        </p:sp>
        <p:sp>
          <p:nvSpPr>
            <p:cNvPr id="61" name="Freeform 983"/>
            <p:cNvSpPr>
              <a:spLocks/>
            </p:cNvSpPr>
            <p:nvPr/>
          </p:nvSpPr>
          <p:spPr bwMode="auto">
            <a:xfrm>
              <a:off x="8043514" y="1563598"/>
              <a:ext cx="233627" cy="546936"/>
            </a:xfrm>
            <a:custGeom>
              <a:avLst/>
              <a:gdLst>
                <a:gd name="T0" fmla="*/ 14 w 177"/>
                <a:gd name="T1" fmla="*/ 69 h 339"/>
                <a:gd name="T2" fmla="*/ 18 w 177"/>
                <a:gd name="T3" fmla="*/ 100 h 339"/>
                <a:gd name="T4" fmla="*/ 41 w 177"/>
                <a:gd name="T5" fmla="*/ 169 h 339"/>
                <a:gd name="T6" fmla="*/ 80 w 177"/>
                <a:gd name="T7" fmla="*/ 161 h 339"/>
                <a:gd name="T8" fmla="*/ 77 w 177"/>
                <a:gd name="T9" fmla="*/ 62 h 339"/>
                <a:gd name="T10" fmla="*/ 88 w 177"/>
                <a:gd name="T11" fmla="*/ 43 h 339"/>
                <a:gd name="T12" fmla="*/ 89 w 177"/>
                <a:gd name="T13" fmla="*/ 0 h 339"/>
                <a:gd name="T14" fmla="*/ 0 w 177"/>
                <a:gd name="T15" fmla="*/ 21 h 339"/>
                <a:gd name="T16" fmla="*/ 14 w 177"/>
                <a:gd name="T17" fmla="*/ 69 h 339"/>
                <a:gd name="T18" fmla="*/ 14 w 177"/>
                <a:gd name="T19" fmla="*/ 69 h 3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339"/>
                <a:gd name="T32" fmla="*/ 177 w 177"/>
                <a:gd name="T33" fmla="*/ 339 h 3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339">
                  <a:moveTo>
                    <a:pt x="28" y="139"/>
                  </a:moveTo>
                  <a:lnTo>
                    <a:pt x="36" y="200"/>
                  </a:lnTo>
                  <a:lnTo>
                    <a:pt x="82" y="339"/>
                  </a:lnTo>
                  <a:lnTo>
                    <a:pt x="160" y="322"/>
                  </a:lnTo>
                  <a:lnTo>
                    <a:pt x="154" y="124"/>
                  </a:lnTo>
                  <a:lnTo>
                    <a:pt x="175" y="86"/>
                  </a:lnTo>
                  <a:lnTo>
                    <a:pt x="177" y="0"/>
                  </a:lnTo>
                  <a:lnTo>
                    <a:pt x="0" y="42"/>
                  </a:lnTo>
                  <a:lnTo>
                    <a:pt x="28" y="139"/>
                  </a:lnTo>
                  <a:close/>
                </a:path>
              </a:pathLst>
            </a:custGeom>
            <a:solidFill>
              <a:srgbClr val="009999"/>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ko-KR" altLang="en-US" sz="1000">
                <a:solidFill>
                  <a:prstClr val="black"/>
                </a:solidFill>
              </a:endParaRPr>
            </a:p>
          </p:txBody>
        </p:sp>
        <p:sp>
          <p:nvSpPr>
            <p:cNvPr id="62" name="Freeform 984"/>
            <p:cNvSpPr>
              <a:spLocks/>
            </p:cNvSpPr>
            <p:nvPr/>
          </p:nvSpPr>
          <p:spPr bwMode="auto">
            <a:xfrm>
              <a:off x="8244975" y="1482904"/>
              <a:ext cx="215004" cy="598939"/>
            </a:xfrm>
            <a:custGeom>
              <a:avLst/>
              <a:gdLst>
                <a:gd name="T0" fmla="*/ 0 w 163"/>
                <a:gd name="T1" fmla="*/ 86 h 371"/>
                <a:gd name="T2" fmla="*/ 11 w 163"/>
                <a:gd name="T3" fmla="*/ 67 h 371"/>
                <a:gd name="T4" fmla="*/ 12 w 163"/>
                <a:gd name="T5" fmla="*/ 24 h 371"/>
                <a:gd name="T6" fmla="*/ 11 w 163"/>
                <a:gd name="T7" fmla="*/ 8 h 371"/>
                <a:gd name="T8" fmla="*/ 27 w 163"/>
                <a:gd name="T9" fmla="*/ 0 h 371"/>
                <a:gd name="T10" fmla="*/ 64 w 163"/>
                <a:gd name="T11" fmla="*/ 116 h 371"/>
                <a:gd name="T12" fmla="*/ 82 w 163"/>
                <a:gd name="T13" fmla="*/ 140 h 371"/>
                <a:gd name="T14" fmla="*/ 82 w 163"/>
                <a:gd name="T15" fmla="*/ 157 h 371"/>
                <a:gd name="T16" fmla="*/ 64 w 163"/>
                <a:gd name="T17" fmla="*/ 170 h 371"/>
                <a:gd name="T18" fmla="*/ 3 w 163"/>
                <a:gd name="T19" fmla="*/ 185 h 371"/>
                <a:gd name="T20" fmla="*/ 0 w 163"/>
                <a:gd name="T21" fmla="*/ 86 h 371"/>
                <a:gd name="T22" fmla="*/ 0 w 163"/>
                <a:gd name="T23" fmla="*/ 86 h 3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3"/>
                <a:gd name="T37" fmla="*/ 0 h 371"/>
                <a:gd name="T38" fmla="*/ 163 w 163"/>
                <a:gd name="T39" fmla="*/ 371 h 3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3" h="371">
                  <a:moveTo>
                    <a:pt x="0" y="173"/>
                  </a:moveTo>
                  <a:lnTo>
                    <a:pt x="21" y="135"/>
                  </a:lnTo>
                  <a:lnTo>
                    <a:pt x="23" y="49"/>
                  </a:lnTo>
                  <a:lnTo>
                    <a:pt x="21" y="17"/>
                  </a:lnTo>
                  <a:lnTo>
                    <a:pt x="53" y="0"/>
                  </a:lnTo>
                  <a:lnTo>
                    <a:pt x="127" y="232"/>
                  </a:lnTo>
                  <a:lnTo>
                    <a:pt x="163" y="281"/>
                  </a:lnTo>
                  <a:lnTo>
                    <a:pt x="163" y="314"/>
                  </a:lnTo>
                  <a:lnTo>
                    <a:pt x="127" y="340"/>
                  </a:lnTo>
                  <a:lnTo>
                    <a:pt x="6" y="371"/>
                  </a:lnTo>
                  <a:lnTo>
                    <a:pt x="0" y="173"/>
                  </a:lnTo>
                  <a:close/>
                </a:path>
              </a:pathLst>
            </a:custGeom>
            <a:solidFill>
              <a:schemeClr val="accent1">
                <a:lumMod val="20000"/>
                <a:lumOff val="80000"/>
              </a:schemeClr>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ko-KR" altLang="en-US" sz="1000">
                <a:solidFill>
                  <a:prstClr val="black"/>
                </a:solidFill>
              </a:endParaRPr>
            </a:p>
          </p:txBody>
        </p:sp>
        <p:sp>
          <p:nvSpPr>
            <p:cNvPr id="63" name="Freeform 985"/>
            <p:cNvSpPr>
              <a:spLocks/>
            </p:cNvSpPr>
            <p:nvPr/>
          </p:nvSpPr>
          <p:spPr bwMode="auto">
            <a:xfrm>
              <a:off x="8316079" y="950314"/>
              <a:ext cx="523121" cy="989863"/>
            </a:xfrm>
            <a:custGeom>
              <a:avLst/>
              <a:gdLst>
                <a:gd name="T0" fmla="*/ 0 w 399"/>
                <a:gd name="T1" fmla="*/ 164 h 610"/>
                <a:gd name="T2" fmla="*/ 12 w 399"/>
                <a:gd name="T3" fmla="*/ 165 h 610"/>
                <a:gd name="T4" fmla="*/ 13 w 399"/>
                <a:gd name="T5" fmla="*/ 146 h 610"/>
                <a:gd name="T6" fmla="*/ 27 w 399"/>
                <a:gd name="T7" fmla="*/ 118 h 610"/>
                <a:gd name="T8" fmla="*/ 20 w 399"/>
                <a:gd name="T9" fmla="*/ 98 h 610"/>
                <a:gd name="T10" fmla="*/ 49 w 399"/>
                <a:gd name="T11" fmla="*/ 2 h 610"/>
                <a:gd name="T12" fmla="*/ 55 w 399"/>
                <a:gd name="T13" fmla="*/ 2 h 610"/>
                <a:gd name="T14" fmla="*/ 57 w 399"/>
                <a:gd name="T15" fmla="*/ 14 h 610"/>
                <a:gd name="T16" fmla="*/ 86 w 399"/>
                <a:gd name="T17" fmla="*/ 4 h 610"/>
                <a:gd name="T18" fmla="*/ 87 w 399"/>
                <a:gd name="T19" fmla="*/ 0 h 610"/>
                <a:gd name="T20" fmla="*/ 110 w 399"/>
                <a:gd name="T21" fmla="*/ 5 h 610"/>
                <a:gd name="T22" fmla="*/ 147 w 399"/>
                <a:gd name="T23" fmla="*/ 99 h 610"/>
                <a:gd name="T24" fmla="*/ 164 w 399"/>
                <a:gd name="T25" fmla="*/ 100 h 610"/>
                <a:gd name="T26" fmla="*/ 195 w 399"/>
                <a:gd name="T27" fmla="*/ 135 h 610"/>
                <a:gd name="T28" fmla="*/ 190 w 399"/>
                <a:gd name="T29" fmla="*/ 142 h 610"/>
                <a:gd name="T30" fmla="*/ 200 w 399"/>
                <a:gd name="T31" fmla="*/ 142 h 610"/>
                <a:gd name="T32" fmla="*/ 193 w 399"/>
                <a:gd name="T33" fmla="*/ 159 h 610"/>
                <a:gd name="T34" fmla="*/ 178 w 399"/>
                <a:gd name="T35" fmla="*/ 170 h 610"/>
                <a:gd name="T36" fmla="*/ 161 w 399"/>
                <a:gd name="T37" fmla="*/ 178 h 610"/>
                <a:gd name="T38" fmla="*/ 159 w 399"/>
                <a:gd name="T39" fmla="*/ 190 h 610"/>
                <a:gd name="T40" fmla="*/ 150 w 399"/>
                <a:gd name="T41" fmla="*/ 179 h 610"/>
                <a:gd name="T42" fmla="*/ 134 w 399"/>
                <a:gd name="T43" fmla="*/ 192 h 610"/>
                <a:gd name="T44" fmla="*/ 127 w 399"/>
                <a:gd name="T45" fmla="*/ 192 h 610"/>
                <a:gd name="T46" fmla="*/ 120 w 399"/>
                <a:gd name="T47" fmla="*/ 184 h 610"/>
                <a:gd name="T48" fmla="*/ 116 w 399"/>
                <a:gd name="T49" fmla="*/ 221 h 610"/>
                <a:gd name="T50" fmla="*/ 102 w 399"/>
                <a:gd name="T51" fmla="*/ 227 h 610"/>
                <a:gd name="T52" fmla="*/ 95 w 399"/>
                <a:gd name="T53" fmla="*/ 241 h 610"/>
                <a:gd name="T54" fmla="*/ 87 w 399"/>
                <a:gd name="T55" fmla="*/ 241 h 610"/>
                <a:gd name="T56" fmla="*/ 67 w 399"/>
                <a:gd name="T57" fmla="*/ 264 h 610"/>
                <a:gd name="T58" fmla="*/ 66 w 399"/>
                <a:gd name="T59" fmla="*/ 281 h 610"/>
                <a:gd name="T60" fmla="*/ 61 w 399"/>
                <a:gd name="T61" fmla="*/ 287 h 610"/>
                <a:gd name="T62" fmla="*/ 55 w 399"/>
                <a:gd name="T63" fmla="*/ 305 h 610"/>
                <a:gd name="T64" fmla="*/ 37 w 399"/>
                <a:gd name="T65" fmla="*/ 281 h 610"/>
                <a:gd name="T66" fmla="*/ 0 w 399"/>
                <a:gd name="T67" fmla="*/ 164 h 610"/>
                <a:gd name="T68" fmla="*/ 0 w 399"/>
                <a:gd name="T69" fmla="*/ 164 h 6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9"/>
                <a:gd name="T106" fmla="*/ 0 h 610"/>
                <a:gd name="T107" fmla="*/ 399 w 399"/>
                <a:gd name="T108" fmla="*/ 610 h 61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9" h="610">
                  <a:moveTo>
                    <a:pt x="0" y="329"/>
                  </a:moveTo>
                  <a:lnTo>
                    <a:pt x="23" y="331"/>
                  </a:lnTo>
                  <a:lnTo>
                    <a:pt x="25" y="291"/>
                  </a:lnTo>
                  <a:lnTo>
                    <a:pt x="53" y="236"/>
                  </a:lnTo>
                  <a:lnTo>
                    <a:pt x="40" y="196"/>
                  </a:lnTo>
                  <a:lnTo>
                    <a:pt x="97" y="4"/>
                  </a:lnTo>
                  <a:lnTo>
                    <a:pt x="110" y="4"/>
                  </a:lnTo>
                  <a:lnTo>
                    <a:pt x="114" y="29"/>
                  </a:lnTo>
                  <a:lnTo>
                    <a:pt x="171" y="8"/>
                  </a:lnTo>
                  <a:lnTo>
                    <a:pt x="173" y="0"/>
                  </a:lnTo>
                  <a:lnTo>
                    <a:pt x="219" y="10"/>
                  </a:lnTo>
                  <a:lnTo>
                    <a:pt x="293" y="198"/>
                  </a:lnTo>
                  <a:lnTo>
                    <a:pt x="327" y="200"/>
                  </a:lnTo>
                  <a:lnTo>
                    <a:pt x="390" y="270"/>
                  </a:lnTo>
                  <a:lnTo>
                    <a:pt x="380" y="283"/>
                  </a:lnTo>
                  <a:lnTo>
                    <a:pt x="399" y="283"/>
                  </a:lnTo>
                  <a:lnTo>
                    <a:pt x="386" y="318"/>
                  </a:lnTo>
                  <a:lnTo>
                    <a:pt x="356" y="340"/>
                  </a:lnTo>
                  <a:lnTo>
                    <a:pt x="322" y="357"/>
                  </a:lnTo>
                  <a:lnTo>
                    <a:pt x="318" y="380"/>
                  </a:lnTo>
                  <a:lnTo>
                    <a:pt x="299" y="359"/>
                  </a:lnTo>
                  <a:lnTo>
                    <a:pt x="268" y="384"/>
                  </a:lnTo>
                  <a:lnTo>
                    <a:pt x="253" y="384"/>
                  </a:lnTo>
                  <a:lnTo>
                    <a:pt x="240" y="369"/>
                  </a:lnTo>
                  <a:lnTo>
                    <a:pt x="232" y="443"/>
                  </a:lnTo>
                  <a:lnTo>
                    <a:pt x="204" y="454"/>
                  </a:lnTo>
                  <a:lnTo>
                    <a:pt x="190" y="483"/>
                  </a:lnTo>
                  <a:lnTo>
                    <a:pt x="173" y="483"/>
                  </a:lnTo>
                  <a:lnTo>
                    <a:pt x="133" y="527"/>
                  </a:lnTo>
                  <a:lnTo>
                    <a:pt x="131" y="561"/>
                  </a:lnTo>
                  <a:lnTo>
                    <a:pt x="122" y="574"/>
                  </a:lnTo>
                  <a:lnTo>
                    <a:pt x="110" y="610"/>
                  </a:lnTo>
                  <a:lnTo>
                    <a:pt x="74" y="561"/>
                  </a:lnTo>
                  <a:lnTo>
                    <a:pt x="0" y="329"/>
                  </a:lnTo>
                  <a:close/>
                </a:path>
              </a:pathLst>
            </a:custGeom>
            <a:solidFill>
              <a:srgbClr val="90E3EC"/>
            </a:solidFill>
            <a:ln w="19050" cap="rnd">
              <a:solidFill>
                <a:schemeClr val="bg1"/>
              </a:solidFill>
              <a:headEnd/>
              <a:tailEnd/>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ko-KR" altLang="en-US" sz="1000">
                <a:solidFill>
                  <a:prstClr val="black"/>
                </a:solidFill>
              </a:endParaRPr>
            </a:p>
          </p:txBody>
        </p:sp>
        <p:sp>
          <p:nvSpPr>
            <p:cNvPr id="4" name="5-Point Star 3"/>
            <p:cNvSpPr/>
            <p:nvPr/>
          </p:nvSpPr>
          <p:spPr>
            <a:xfrm>
              <a:off x="7628742" y="2958732"/>
              <a:ext cx="208232" cy="211601"/>
            </a:xfrm>
            <a:prstGeom prst="star5">
              <a:avLst/>
            </a:prstGeom>
            <a:solidFill>
              <a:srgbClr val="27357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000">
                <a:solidFill>
                  <a:prstClr val="white"/>
                </a:solidFill>
              </a:endParaRPr>
            </a:p>
          </p:txBody>
        </p:sp>
        <p:sp>
          <p:nvSpPr>
            <p:cNvPr id="34917" name="Tekstboks 476"/>
            <p:cNvSpPr txBox="1">
              <a:spLocks noChangeArrowheads="1"/>
            </p:cNvSpPr>
            <p:nvPr/>
          </p:nvSpPr>
          <p:spPr bwMode="auto">
            <a:xfrm>
              <a:off x="1850705" y="781750"/>
              <a:ext cx="764481" cy="66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da-DK" altLang="en-US" sz="1200" dirty="0">
                  <a:solidFill>
                    <a:srgbClr val="FFFFFF"/>
                  </a:solidFill>
                  <a:latin typeface="Calibri" pitchFamily="34" charset="0"/>
                  <a:ea typeface="MS PGothic" pitchFamily="34" charset="-128"/>
                  <a:cs typeface="Arial" pitchFamily="34" charset="0"/>
                </a:rPr>
                <a:t>WA</a:t>
              </a:r>
            </a:p>
            <a:p>
              <a:pPr eaLnBrk="1" hangingPunct="1"/>
              <a:r>
                <a:rPr lang="da-DK" altLang="en-US" sz="1000" dirty="0" smtClean="0">
                  <a:solidFill>
                    <a:srgbClr val="FFFFFF"/>
                  </a:solidFill>
                  <a:latin typeface="Calibri" pitchFamily="34" charset="0"/>
                  <a:ea typeface="MS PGothic" pitchFamily="34" charset="-128"/>
                  <a:cs typeface="Arial" pitchFamily="34" charset="0"/>
                </a:rPr>
                <a:t>3,785 </a:t>
              </a:r>
              <a:r>
                <a:rPr lang="da-DK" altLang="en-US" sz="1000" dirty="0">
                  <a:solidFill>
                    <a:srgbClr val="FFFFFF"/>
                  </a:solidFill>
                  <a:latin typeface="Calibri" pitchFamily="34" charset="0"/>
                  <a:ea typeface="MS PGothic" pitchFamily="34" charset="-128"/>
                  <a:cs typeface="Arial" pitchFamily="34" charset="0"/>
                </a:rPr>
                <a:t>(</a:t>
              </a:r>
              <a:r>
                <a:rPr lang="da-DK" altLang="en-US" sz="1000" dirty="0" smtClean="0">
                  <a:solidFill>
                    <a:srgbClr val="FFFFFF"/>
                  </a:solidFill>
                  <a:latin typeface="Calibri" pitchFamily="34" charset="0"/>
                  <a:ea typeface="MS PGothic" pitchFamily="34" charset="-128"/>
                  <a:cs typeface="Arial" pitchFamily="34" charset="0"/>
                </a:rPr>
                <a:t>70)</a:t>
              </a:r>
              <a:endParaRPr lang="da-DK" altLang="en-US" sz="1000" dirty="0">
                <a:solidFill>
                  <a:srgbClr val="FFFFFF"/>
                </a:solidFill>
                <a:latin typeface="Calibri" pitchFamily="34" charset="0"/>
                <a:ea typeface="MS PGothic" pitchFamily="34" charset="-128"/>
                <a:cs typeface="Arial" pitchFamily="34" charset="0"/>
              </a:endParaRPr>
            </a:p>
            <a:p>
              <a:pPr eaLnBrk="1" hangingPunct="1"/>
              <a:endParaRPr lang="da-DK" altLang="en-US" sz="1000" dirty="0">
                <a:solidFill>
                  <a:srgbClr val="FFFFFF"/>
                </a:solidFill>
                <a:latin typeface="Calibri" pitchFamily="34" charset="0"/>
                <a:ea typeface="MS PGothic" pitchFamily="34" charset="-128"/>
                <a:cs typeface="Arial" pitchFamily="34" charset="0"/>
              </a:endParaRPr>
            </a:p>
          </p:txBody>
        </p:sp>
        <p:sp>
          <p:nvSpPr>
            <p:cNvPr id="34918" name="Tekstboks 477"/>
            <p:cNvSpPr txBox="1">
              <a:spLocks noChangeArrowheads="1"/>
            </p:cNvSpPr>
            <p:nvPr/>
          </p:nvSpPr>
          <p:spPr bwMode="auto">
            <a:xfrm>
              <a:off x="1619295" y="1470350"/>
              <a:ext cx="764482" cy="48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da-DK" altLang="en-US" sz="1200" dirty="0">
                  <a:solidFill>
                    <a:srgbClr val="FFFFFF"/>
                  </a:solidFill>
                  <a:latin typeface="Calibri" pitchFamily="34" charset="0"/>
                  <a:ea typeface="MS PGothic" pitchFamily="34" charset="-128"/>
                  <a:cs typeface="Arial" pitchFamily="34" charset="0"/>
                </a:rPr>
                <a:t>OR</a:t>
              </a:r>
            </a:p>
            <a:p>
              <a:pPr algn="ctr" eaLnBrk="1" hangingPunct="1"/>
              <a:r>
                <a:rPr lang="da-DK" altLang="en-US" sz="1000" dirty="0" smtClean="0">
                  <a:solidFill>
                    <a:srgbClr val="FFFFFF"/>
                  </a:solidFill>
                  <a:latin typeface="Calibri" pitchFamily="34" charset="0"/>
                  <a:ea typeface="MS PGothic" pitchFamily="34" charset="-128"/>
                  <a:cs typeface="Arial" pitchFamily="34" charset="0"/>
                </a:rPr>
                <a:t>2,055 (63)</a:t>
              </a:r>
              <a:endParaRPr lang="da-DK" altLang="en-US" sz="1000" dirty="0">
                <a:solidFill>
                  <a:srgbClr val="FFFFFF"/>
                </a:solidFill>
                <a:latin typeface="Calibri" pitchFamily="34" charset="0"/>
                <a:ea typeface="MS PGothic" pitchFamily="34" charset="-128"/>
                <a:cs typeface="Arial" pitchFamily="34" charset="0"/>
              </a:endParaRPr>
            </a:p>
          </p:txBody>
        </p:sp>
        <p:sp>
          <p:nvSpPr>
            <p:cNvPr id="34919" name="Tekstboks 478"/>
            <p:cNvSpPr txBox="1">
              <a:spLocks noChangeArrowheads="1"/>
            </p:cNvSpPr>
            <p:nvPr/>
          </p:nvSpPr>
          <p:spPr bwMode="auto">
            <a:xfrm>
              <a:off x="1557702" y="2911748"/>
              <a:ext cx="632958" cy="66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da-DK" altLang="en-US" sz="1200" dirty="0">
                  <a:solidFill>
                    <a:srgbClr val="FFFFFF"/>
                  </a:solidFill>
                  <a:latin typeface="Calibri" pitchFamily="34" charset="0"/>
                  <a:ea typeface="MS PGothic" pitchFamily="34" charset="-128"/>
                  <a:cs typeface="Arial" pitchFamily="34" charset="0"/>
                </a:rPr>
                <a:t>CA</a:t>
              </a:r>
            </a:p>
            <a:p>
              <a:pPr eaLnBrk="1" hangingPunct="1"/>
              <a:r>
                <a:rPr lang="da-DK" altLang="en-US" sz="1000" dirty="0" smtClean="0">
                  <a:solidFill>
                    <a:srgbClr val="FFFFFF"/>
                  </a:solidFill>
                  <a:latin typeface="Calibri" pitchFamily="34" charset="0"/>
                  <a:ea typeface="MS PGothic" pitchFamily="34" charset="-128"/>
                  <a:cs typeface="Arial" pitchFamily="34" charset="0"/>
                </a:rPr>
                <a:t>21,211</a:t>
              </a:r>
              <a:endParaRPr lang="da-DK" altLang="en-US" sz="1000" dirty="0">
                <a:solidFill>
                  <a:srgbClr val="FFFFFF"/>
                </a:solidFill>
                <a:latin typeface="Calibri" pitchFamily="34" charset="0"/>
                <a:ea typeface="MS PGothic" pitchFamily="34" charset="-128"/>
                <a:cs typeface="Arial" pitchFamily="34" charset="0"/>
              </a:endParaRPr>
            </a:p>
            <a:p>
              <a:pPr eaLnBrk="1" hangingPunct="1"/>
              <a:r>
                <a:rPr lang="da-DK" altLang="en-US" sz="1000" dirty="0" smtClean="0">
                  <a:solidFill>
                    <a:srgbClr val="FFFFFF"/>
                  </a:solidFill>
                  <a:latin typeface="Calibri" pitchFamily="34" charset="0"/>
                  <a:ea typeface="MS PGothic" pitchFamily="34" charset="-128"/>
                  <a:cs typeface="Arial" pitchFamily="34" charset="0"/>
                </a:rPr>
                <a:t>(561)</a:t>
              </a:r>
              <a:endParaRPr lang="da-DK" altLang="en-US" sz="1000" dirty="0">
                <a:solidFill>
                  <a:srgbClr val="FFFFFF"/>
                </a:solidFill>
                <a:latin typeface="Calibri" pitchFamily="34" charset="0"/>
                <a:ea typeface="MS PGothic" pitchFamily="34" charset="-128"/>
                <a:cs typeface="Arial" pitchFamily="34" charset="0"/>
              </a:endParaRPr>
            </a:p>
          </p:txBody>
        </p:sp>
        <p:sp>
          <p:nvSpPr>
            <p:cNvPr id="34920" name="Tekstboks 479"/>
            <p:cNvSpPr txBox="1">
              <a:spLocks noChangeArrowheads="1"/>
            </p:cNvSpPr>
            <p:nvPr/>
          </p:nvSpPr>
          <p:spPr bwMode="auto">
            <a:xfrm>
              <a:off x="2004383" y="2556676"/>
              <a:ext cx="660202" cy="48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da-DK" altLang="en-US" sz="1200" dirty="0">
                  <a:solidFill>
                    <a:schemeClr val="tx2"/>
                  </a:solidFill>
                  <a:latin typeface="Calibri" pitchFamily="34" charset="0"/>
                  <a:ea typeface="MS PGothic" pitchFamily="34" charset="-128"/>
                  <a:cs typeface="Arial" pitchFamily="34" charset="0"/>
                </a:rPr>
                <a:t>NV</a:t>
              </a:r>
            </a:p>
            <a:p>
              <a:pPr algn="ctr" eaLnBrk="1" hangingPunct="1"/>
              <a:r>
                <a:rPr lang="da-DK" altLang="en-US" sz="1000" dirty="0" smtClean="0">
                  <a:solidFill>
                    <a:schemeClr val="tx2"/>
                  </a:solidFill>
                  <a:latin typeface="Calibri" pitchFamily="34" charset="0"/>
                  <a:ea typeface="MS PGothic" pitchFamily="34" charset="-128"/>
                  <a:cs typeface="Arial" pitchFamily="34" charset="0"/>
                </a:rPr>
                <a:t>249 (27)</a:t>
              </a:r>
              <a:endParaRPr lang="da-DK" altLang="en-US" sz="1000" dirty="0">
                <a:solidFill>
                  <a:schemeClr val="tx2"/>
                </a:solidFill>
                <a:latin typeface="Calibri" pitchFamily="34" charset="0"/>
                <a:ea typeface="MS PGothic" pitchFamily="34" charset="-128"/>
                <a:cs typeface="Arial" pitchFamily="34" charset="0"/>
              </a:endParaRPr>
            </a:p>
          </p:txBody>
        </p:sp>
        <p:sp>
          <p:nvSpPr>
            <p:cNvPr id="34921" name="Tekstboks 480"/>
            <p:cNvSpPr txBox="1">
              <a:spLocks noChangeArrowheads="1"/>
            </p:cNvSpPr>
            <p:nvPr/>
          </p:nvSpPr>
          <p:spPr bwMode="auto">
            <a:xfrm>
              <a:off x="2397745" y="1782123"/>
              <a:ext cx="713789" cy="48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da-DK" altLang="en-US" sz="1200" dirty="0">
                  <a:solidFill>
                    <a:srgbClr val="FFFFFF"/>
                  </a:solidFill>
                  <a:latin typeface="Calibri" pitchFamily="34" charset="0"/>
                  <a:ea typeface="MS PGothic" pitchFamily="34" charset="-128"/>
                  <a:cs typeface="Arial" pitchFamily="34" charset="0"/>
                </a:rPr>
                <a:t>ID</a:t>
              </a:r>
            </a:p>
            <a:p>
              <a:pPr algn="ctr" eaLnBrk="1" hangingPunct="1"/>
              <a:r>
                <a:rPr lang="da-DK" altLang="en-US" sz="1000" dirty="0" smtClean="0">
                  <a:solidFill>
                    <a:srgbClr val="FFFFFF"/>
                  </a:solidFill>
                  <a:latin typeface="Calibri" pitchFamily="34" charset="0"/>
                  <a:ea typeface="MS PGothic" pitchFamily="34" charset="-128"/>
                  <a:cs typeface="Arial" pitchFamily="34" charset="0"/>
                </a:rPr>
                <a:t>483 </a:t>
              </a:r>
              <a:r>
                <a:rPr lang="da-DK" altLang="en-US" sz="1000" dirty="0">
                  <a:solidFill>
                    <a:srgbClr val="FFFFFF"/>
                  </a:solidFill>
                  <a:latin typeface="Calibri" pitchFamily="34" charset="0"/>
                  <a:ea typeface="MS PGothic" pitchFamily="34" charset="-128"/>
                  <a:cs typeface="Arial" pitchFamily="34" charset="0"/>
                </a:rPr>
                <a:t>(</a:t>
              </a:r>
              <a:r>
                <a:rPr lang="da-DK" altLang="en-US" sz="1000" dirty="0" smtClean="0">
                  <a:solidFill>
                    <a:srgbClr val="FFFFFF"/>
                  </a:solidFill>
                  <a:latin typeface="Calibri" pitchFamily="34" charset="0"/>
                  <a:ea typeface="MS PGothic" pitchFamily="34" charset="-128"/>
                  <a:cs typeface="Arial" pitchFamily="34" charset="0"/>
                </a:rPr>
                <a:t>12)</a:t>
              </a:r>
              <a:endParaRPr lang="da-DK" altLang="en-US" sz="1000" dirty="0">
                <a:solidFill>
                  <a:srgbClr val="FFFFFF"/>
                </a:solidFill>
                <a:latin typeface="Calibri" pitchFamily="34" charset="0"/>
                <a:ea typeface="MS PGothic" pitchFamily="34" charset="-128"/>
                <a:cs typeface="Arial" pitchFamily="34" charset="0"/>
              </a:endParaRPr>
            </a:p>
          </p:txBody>
        </p:sp>
        <p:sp>
          <p:nvSpPr>
            <p:cNvPr id="34922" name="Tekstboks 481"/>
            <p:cNvSpPr txBox="1">
              <a:spLocks noChangeArrowheads="1"/>
            </p:cNvSpPr>
            <p:nvPr/>
          </p:nvSpPr>
          <p:spPr bwMode="auto">
            <a:xfrm>
              <a:off x="3265951" y="1192055"/>
              <a:ext cx="590115" cy="48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da-DK" altLang="en-US" sz="1200" dirty="0">
                  <a:solidFill>
                    <a:srgbClr val="FFFFFF"/>
                  </a:solidFill>
                  <a:latin typeface="Calibri" pitchFamily="34" charset="0"/>
                  <a:ea typeface="MS PGothic" pitchFamily="34" charset="-128"/>
                  <a:cs typeface="Arial" pitchFamily="34" charset="0"/>
                </a:rPr>
                <a:t>MT</a:t>
              </a:r>
            </a:p>
            <a:p>
              <a:pPr algn="ctr" eaLnBrk="1" hangingPunct="1"/>
              <a:r>
                <a:rPr lang="da-DK" altLang="en-US" sz="1000" dirty="0" smtClean="0">
                  <a:solidFill>
                    <a:srgbClr val="FFFFFF"/>
                  </a:solidFill>
                  <a:latin typeface="Calibri" pitchFamily="34" charset="0"/>
                  <a:ea typeface="MS PGothic" pitchFamily="34" charset="-128"/>
                  <a:cs typeface="Arial" pitchFamily="34" charset="0"/>
                </a:rPr>
                <a:t>325 </a:t>
              </a:r>
              <a:r>
                <a:rPr lang="da-DK" altLang="en-US" sz="1000" dirty="0">
                  <a:solidFill>
                    <a:srgbClr val="FFFFFF"/>
                  </a:solidFill>
                  <a:latin typeface="Calibri" pitchFamily="34" charset="0"/>
                  <a:ea typeface="MS PGothic" pitchFamily="34" charset="-128"/>
                  <a:cs typeface="Arial" pitchFamily="34" charset="0"/>
                </a:rPr>
                <a:t>(7)</a:t>
              </a:r>
            </a:p>
          </p:txBody>
        </p:sp>
        <p:sp>
          <p:nvSpPr>
            <p:cNvPr id="34923" name="Tekstboks 481"/>
            <p:cNvSpPr txBox="1">
              <a:spLocks noChangeArrowheads="1"/>
            </p:cNvSpPr>
            <p:nvPr/>
          </p:nvSpPr>
          <p:spPr bwMode="auto">
            <a:xfrm>
              <a:off x="3318451" y="2098578"/>
              <a:ext cx="720149" cy="48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da-DK" altLang="en-US" sz="1200" dirty="0">
                  <a:solidFill>
                    <a:schemeClr val="bg1"/>
                  </a:solidFill>
                  <a:latin typeface="Calibri" pitchFamily="34" charset="0"/>
                  <a:ea typeface="MS PGothic" pitchFamily="34" charset="-128"/>
                  <a:cs typeface="Arial" pitchFamily="34" charset="0"/>
                </a:rPr>
                <a:t>WY </a:t>
              </a:r>
            </a:p>
            <a:p>
              <a:pPr algn="ctr" eaLnBrk="1" hangingPunct="1"/>
              <a:r>
                <a:rPr lang="da-DK" altLang="en-US" sz="1000" dirty="0" smtClean="0">
                  <a:solidFill>
                    <a:schemeClr val="bg1"/>
                  </a:solidFill>
                  <a:latin typeface="Calibri" pitchFamily="34" charset="0"/>
                  <a:ea typeface="MS PGothic" pitchFamily="34" charset="-128"/>
                  <a:cs typeface="Arial" pitchFamily="34" charset="0"/>
                </a:rPr>
                <a:t>82 (16)</a:t>
              </a:r>
              <a:endParaRPr lang="da-DK" altLang="en-US" sz="1000" dirty="0">
                <a:solidFill>
                  <a:schemeClr val="bg1"/>
                </a:solidFill>
                <a:latin typeface="Calibri" pitchFamily="34" charset="0"/>
                <a:ea typeface="MS PGothic" pitchFamily="34" charset="-128"/>
                <a:cs typeface="Arial" pitchFamily="34" charset="0"/>
              </a:endParaRPr>
            </a:p>
          </p:txBody>
        </p:sp>
        <p:sp>
          <p:nvSpPr>
            <p:cNvPr id="34924" name="Tekstboks 481"/>
            <p:cNvSpPr txBox="1">
              <a:spLocks noChangeArrowheads="1"/>
            </p:cNvSpPr>
            <p:nvPr/>
          </p:nvSpPr>
          <p:spPr bwMode="auto">
            <a:xfrm>
              <a:off x="2671920" y="2815437"/>
              <a:ext cx="731322" cy="48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da-DK" altLang="en-US" sz="1200" dirty="0">
                  <a:solidFill>
                    <a:srgbClr val="FFFFFF"/>
                  </a:solidFill>
                  <a:latin typeface="Calibri" pitchFamily="34" charset="0"/>
                  <a:ea typeface="MS PGothic" pitchFamily="34" charset="-128"/>
                  <a:cs typeface="Arial" pitchFamily="34" charset="0"/>
                </a:rPr>
                <a:t>UT</a:t>
              </a:r>
            </a:p>
            <a:p>
              <a:pPr algn="ctr" eaLnBrk="1" hangingPunct="1"/>
              <a:r>
                <a:rPr lang="da-DK" altLang="en-US" sz="1000" dirty="0" smtClean="0">
                  <a:solidFill>
                    <a:srgbClr val="FFFFFF"/>
                  </a:solidFill>
                  <a:latin typeface="Calibri" pitchFamily="34" charset="0"/>
                  <a:ea typeface="MS PGothic" pitchFamily="34" charset="-128"/>
                  <a:cs typeface="Arial" pitchFamily="34" charset="0"/>
                </a:rPr>
                <a:t>929 </a:t>
              </a:r>
              <a:r>
                <a:rPr lang="da-DK" altLang="en-US" sz="1000" dirty="0">
                  <a:solidFill>
                    <a:srgbClr val="FFFFFF"/>
                  </a:solidFill>
                  <a:latin typeface="Calibri" pitchFamily="34" charset="0"/>
                  <a:ea typeface="MS PGothic" pitchFamily="34" charset="-128"/>
                  <a:cs typeface="Arial" pitchFamily="34" charset="0"/>
                </a:rPr>
                <a:t>(</a:t>
              </a:r>
              <a:r>
                <a:rPr lang="da-DK" altLang="en-US" sz="1000" dirty="0" smtClean="0">
                  <a:solidFill>
                    <a:srgbClr val="FFFFFF"/>
                  </a:solidFill>
                  <a:latin typeface="Calibri" pitchFamily="34" charset="0"/>
                  <a:ea typeface="MS PGothic" pitchFamily="34" charset="-128"/>
                  <a:cs typeface="Arial" pitchFamily="34" charset="0"/>
                </a:rPr>
                <a:t>30)</a:t>
              </a:r>
              <a:endParaRPr lang="da-DK" altLang="en-US" sz="1000" dirty="0">
                <a:solidFill>
                  <a:srgbClr val="FFFFFF"/>
                </a:solidFill>
                <a:latin typeface="Calibri" pitchFamily="34" charset="0"/>
                <a:ea typeface="MS PGothic" pitchFamily="34" charset="-128"/>
                <a:cs typeface="Arial" pitchFamily="34" charset="0"/>
              </a:endParaRPr>
            </a:p>
          </p:txBody>
        </p:sp>
        <p:sp>
          <p:nvSpPr>
            <p:cNvPr id="34925" name="Tekstboks 481"/>
            <p:cNvSpPr txBox="1">
              <a:spLocks noChangeArrowheads="1"/>
            </p:cNvSpPr>
            <p:nvPr/>
          </p:nvSpPr>
          <p:spPr bwMode="auto">
            <a:xfrm>
              <a:off x="2449600" y="3872562"/>
              <a:ext cx="834732" cy="48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da-DK" altLang="en-US" sz="1200" dirty="0">
                  <a:solidFill>
                    <a:srgbClr val="FFFFFF"/>
                  </a:solidFill>
                  <a:latin typeface="Calibri" pitchFamily="34" charset="0"/>
                  <a:ea typeface="MS PGothic" pitchFamily="34" charset="-128"/>
                  <a:cs typeface="Arial" pitchFamily="34" charset="0"/>
                </a:rPr>
                <a:t>AZ</a:t>
              </a:r>
            </a:p>
            <a:p>
              <a:pPr algn="ctr" eaLnBrk="1" hangingPunct="1"/>
              <a:r>
                <a:rPr lang="da-DK" altLang="en-US" sz="1000" dirty="0" smtClean="0">
                  <a:solidFill>
                    <a:srgbClr val="FFFFFF"/>
                  </a:solidFill>
                  <a:latin typeface="Calibri" pitchFamily="34" charset="0"/>
                  <a:ea typeface="MS PGothic" pitchFamily="34" charset="-128"/>
                  <a:cs typeface="Arial" pitchFamily="34" charset="0"/>
                </a:rPr>
                <a:t>4,919 </a:t>
              </a:r>
              <a:r>
                <a:rPr lang="da-DK" altLang="en-US" sz="1000" dirty="0">
                  <a:solidFill>
                    <a:srgbClr val="FFFFFF"/>
                  </a:solidFill>
                  <a:latin typeface="Calibri" pitchFamily="34" charset="0"/>
                  <a:ea typeface="MS PGothic" pitchFamily="34" charset="-128"/>
                  <a:cs typeface="Arial" pitchFamily="34" charset="0"/>
                </a:rPr>
                <a:t>(</a:t>
              </a:r>
              <a:r>
                <a:rPr lang="da-DK" altLang="en-US" sz="1000" dirty="0" smtClean="0">
                  <a:solidFill>
                    <a:srgbClr val="FFFFFF"/>
                  </a:solidFill>
                  <a:latin typeface="Calibri" pitchFamily="34" charset="0"/>
                  <a:ea typeface="MS PGothic" pitchFamily="34" charset="-128"/>
                  <a:cs typeface="Arial" pitchFamily="34" charset="0"/>
                </a:rPr>
                <a:t>116)</a:t>
              </a:r>
              <a:endParaRPr lang="da-DK" altLang="en-US" sz="1000" dirty="0">
                <a:solidFill>
                  <a:srgbClr val="FFFFFF"/>
                </a:solidFill>
                <a:latin typeface="Calibri" pitchFamily="34" charset="0"/>
                <a:ea typeface="MS PGothic" pitchFamily="34" charset="-128"/>
                <a:cs typeface="Arial" pitchFamily="34" charset="0"/>
              </a:endParaRPr>
            </a:p>
          </p:txBody>
        </p:sp>
        <p:sp>
          <p:nvSpPr>
            <p:cNvPr id="34926" name="Tekstboks 481"/>
            <p:cNvSpPr txBox="1">
              <a:spLocks noChangeArrowheads="1"/>
            </p:cNvSpPr>
            <p:nvPr/>
          </p:nvSpPr>
          <p:spPr bwMode="auto">
            <a:xfrm>
              <a:off x="3394138" y="2987087"/>
              <a:ext cx="951334" cy="48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da-DK" altLang="en-US" sz="1200" dirty="0">
                  <a:solidFill>
                    <a:srgbClr val="FFFFFF"/>
                  </a:solidFill>
                  <a:latin typeface="Calibri" pitchFamily="34" charset="0"/>
                  <a:ea typeface="MS PGothic" pitchFamily="34" charset="-128"/>
                  <a:cs typeface="Arial" pitchFamily="34" charset="0"/>
                </a:rPr>
                <a:t>CO</a:t>
              </a:r>
            </a:p>
            <a:p>
              <a:pPr algn="ctr" eaLnBrk="1" hangingPunct="1"/>
              <a:r>
                <a:rPr lang="da-DK" altLang="en-US" sz="1000" dirty="0" smtClean="0">
                  <a:solidFill>
                    <a:srgbClr val="FFFFFF"/>
                  </a:solidFill>
                  <a:latin typeface="Calibri" pitchFamily="34" charset="0"/>
                  <a:ea typeface="MS PGothic" pitchFamily="34" charset="-128"/>
                  <a:cs typeface="Arial" pitchFamily="34" charset="0"/>
                </a:rPr>
                <a:t>8,424 </a:t>
              </a:r>
              <a:r>
                <a:rPr lang="da-DK" altLang="en-US" sz="1000" dirty="0">
                  <a:solidFill>
                    <a:srgbClr val="FFFFFF"/>
                  </a:solidFill>
                  <a:latin typeface="Calibri" pitchFamily="34" charset="0"/>
                  <a:ea typeface="MS PGothic" pitchFamily="34" charset="-128"/>
                  <a:cs typeface="Arial" pitchFamily="34" charset="0"/>
                </a:rPr>
                <a:t>(</a:t>
              </a:r>
              <a:r>
                <a:rPr lang="da-DK" altLang="en-US" sz="1000" dirty="0" smtClean="0">
                  <a:solidFill>
                    <a:srgbClr val="FFFFFF"/>
                  </a:solidFill>
                  <a:latin typeface="Calibri" pitchFamily="34" charset="0"/>
                  <a:ea typeface="MS PGothic" pitchFamily="34" charset="-128"/>
                  <a:cs typeface="Arial" pitchFamily="34" charset="0"/>
                </a:rPr>
                <a:t>209)</a:t>
              </a:r>
              <a:endParaRPr lang="da-DK" altLang="en-US" sz="1000" dirty="0">
                <a:solidFill>
                  <a:srgbClr val="FFFFFF"/>
                </a:solidFill>
                <a:latin typeface="Calibri" pitchFamily="34" charset="0"/>
                <a:ea typeface="MS PGothic" pitchFamily="34" charset="-128"/>
                <a:cs typeface="Arial" pitchFamily="34" charset="0"/>
              </a:endParaRPr>
            </a:p>
          </p:txBody>
        </p:sp>
        <p:sp>
          <p:nvSpPr>
            <p:cNvPr id="34927" name="Tekstboks 481"/>
            <p:cNvSpPr txBox="1">
              <a:spLocks noChangeArrowheads="1"/>
            </p:cNvSpPr>
            <p:nvPr/>
          </p:nvSpPr>
          <p:spPr bwMode="auto">
            <a:xfrm>
              <a:off x="3327414" y="3977789"/>
              <a:ext cx="830799" cy="48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da-DK" altLang="en-US" sz="1200" dirty="0">
                  <a:solidFill>
                    <a:srgbClr val="FFFFFF"/>
                  </a:solidFill>
                  <a:latin typeface="Calibri" pitchFamily="34" charset="0"/>
                  <a:ea typeface="MS PGothic" pitchFamily="34" charset="-128"/>
                  <a:cs typeface="Arial" pitchFamily="34" charset="0"/>
                </a:rPr>
                <a:t>NM</a:t>
              </a:r>
            </a:p>
            <a:p>
              <a:pPr algn="ctr" eaLnBrk="1" hangingPunct="1"/>
              <a:r>
                <a:rPr lang="da-DK" altLang="en-US" sz="1000" dirty="0" smtClean="0">
                  <a:solidFill>
                    <a:srgbClr val="FFFFFF"/>
                  </a:solidFill>
                  <a:latin typeface="Calibri" pitchFamily="34" charset="0"/>
                  <a:ea typeface="MS PGothic" pitchFamily="34" charset="-128"/>
                  <a:cs typeface="Arial" pitchFamily="34" charset="0"/>
                </a:rPr>
                <a:t>3,644 (82)</a:t>
              </a:r>
              <a:endParaRPr lang="da-DK" altLang="en-US" sz="1000" dirty="0">
                <a:solidFill>
                  <a:srgbClr val="FFFFFF"/>
                </a:solidFill>
                <a:latin typeface="Calibri" pitchFamily="34" charset="0"/>
                <a:ea typeface="MS PGothic" pitchFamily="34" charset="-128"/>
                <a:cs typeface="Arial" pitchFamily="34" charset="0"/>
              </a:endParaRPr>
            </a:p>
          </p:txBody>
        </p:sp>
        <p:sp>
          <p:nvSpPr>
            <p:cNvPr id="34928" name="Tekstboks 481"/>
            <p:cNvSpPr txBox="1">
              <a:spLocks noChangeArrowheads="1"/>
            </p:cNvSpPr>
            <p:nvPr/>
          </p:nvSpPr>
          <p:spPr bwMode="auto">
            <a:xfrm>
              <a:off x="4312590" y="4630460"/>
              <a:ext cx="813739" cy="66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da-DK" altLang="en-US" sz="1200" dirty="0">
                  <a:solidFill>
                    <a:srgbClr val="FFFFFF"/>
                  </a:solidFill>
                  <a:latin typeface="Calibri" pitchFamily="34" charset="0"/>
                  <a:ea typeface="MS PGothic" pitchFamily="34" charset="-128"/>
                  <a:cs typeface="Arial" pitchFamily="34" charset="0"/>
                </a:rPr>
                <a:t>TX</a:t>
              </a:r>
            </a:p>
            <a:p>
              <a:pPr algn="ctr" eaLnBrk="1" hangingPunct="1"/>
              <a:r>
                <a:rPr lang="da-DK" altLang="en-US" sz="1000" dirty="0" smtClean="0">
                  <a:solidFill>
                    <a:srgbClr val="FFFFFF"/>
                  </a:solidFill>
                  <a:latin typeface="Calibri" pitchFamily="34" charset="0"/>
                  <a:ea typeface="MS PGothic" pitchFamily="34" charset="-128"/>
                  <a:cs typeface="Arial" pitchFamily="34" charset="0"/>
                </a:rPr>
                <a:t>6,650 (215)</a:t>
              </a:r>
              <a:endParaRPr lang="da-DK" altLang="en-US" sz="1000" dirty="0">
                <a:solidFill>
                  <a:srgbClr val="FFFFFF"/>
                </a:solidFill>
                <a:latin typeface="Calibri" pitchFamily="34" charset="0"/>
                <a:ea typeface="MS PGothic" pitchFamily="34" charset="-128"/>
                <a:cs typeface="Arial" pitchFamily="34" charset="0"/>
              </a:endParaRPr>
            </a:p>
          </p:txBody>
        </p:sp>
        <p:sp>
          <p:nvSpPr>
            <p:cNvPr id="34929" name="Tekstboks 481"/>
            <p:cNvSpPr txBox="1">
              <a:spLocks noChangeArrowheads="1"/>
            </p:cNvSpPr>
            <p:nvPr/>
          </p:nvSpPr>
          <p:spPr bwMode="auto">
            <a:xfrm>
              <a:off x="4601902" y="3848287"/>
              <a:ext cx="764482" cy="48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da-DK" altLang="en-US" sz="1200" dirty="0">
                  <a:solidFill>
                    <a:srgbClr val="FFFFFF"/>
                  </a:solidFill>
                  <a:latin typeface="Calibri" pitchFamily="34" charset="0"/>
                  <a:ea typeface="MS PGothic" pitchFamily="34" charset="-128"/>
                  <a:cs typeface="Arial" pitchFamily="34" charset="0"/>
                </a:rPr>
                <a:t>OK</a:t>
              </a:r>
            </a:p>
            <a:p>
              <a:pPr algn="ctr" eaLnBrk="1" hangingPunct="1"/>
              <a:r>
                <a:rPr lang="da-DK" altLang="en-US" sz="1000" dirty="0" smtClean="0">
                  <a:solidFill>
                    <a:srgbClr val="FFFFFF"/>
                  </a:solidFill>
                  <a:latin typeface="Calibri" pitchFamily="34" charset="0"/>
                  <a:ea typeface="MS PGothic" pitchFamily="34" charset="-128"/>
                  <a:cs typeface="Arial" pitchFamily="34" charset="0"/>
                </a:rPr>
                <a:t>1,714 </a:t>
              </a:r>
              <a:r>
                <a:rPr lang="da-DK" altLang="en-US" sz="1000" dirty="0">
                  <a:solidFill>
                    <a:srgbClr val="FFFFFF"/>
                  </a:solidFill>
                  <a:latin typeface="Calibri" pitchFamily="34" charset="0"/>
                  <a:ea typeface="MS PGothic" pitchFamily="34" charset="-128"/>
                  <a:cs typeface="Arial" pitchFamily="34" charset="0"/>
                </a:rPr>
                <a:t>(</a:t>
              </a:r>
              <a:r>
                <a:rPr lang="da-DK" altLang="en-US" sz="1000" dirty="0" smtClean="0">
                  <a:solidFill>
                    <a:srgbClr val="FFFFFF"/>
                  </a:solidFill>
                  <a:latin typeface="Calibri" pitchFamily="34" charset="0"/>
                  <a:ea typeface="MS PGothic" pitchFamily="34" charset="-128"/>
                  <a:cs typeface="Arial" pitchFamily="34" charset="0"/>
                </a:rPr>
                <a:t>27)</a:t>
              </a:r>
              <a:endParaRPr lang="da-DK" altLang="en-US" sz="1000" dirty="0">
                <a:solidFill>
                  <a:srgbClr val="FFFFFF"/>
                </a:solidFill>
                <a:latin typeface="Calibri" pitchFamily="34" charset="0"/>
                <a:ea typeface="MS PGothic" pitchFamily="34" charset="-128"/>
                <a:cs typeface="Arial" pitchFamily="34" charset="0"/>
              </a:endParaRPr>
            </a:p>
          </p:txBody>
        </p:sp>
        <p:sp>
          <p:nvSpPr>
            <p:cNvPr id="34930" name="Tekstboks 481"/>
            <p:cNvSpPr txBox="1">
              <a:spLocks noChangeArrowheads="1"/>
            </p:cNvSpPr>
            <p:nvPr/>
          </p:nvSpPr>
          <p:spPr bwMode="auto">
            <a:xfrm>
              <a:off x="4431979" y="3200400"/>
              <a:ext cx="764482" cy="48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da-DK" altLang="en-US" sz="1200" dirty="0">
                  <a:solidFill>
                    <a:srgbClr val="FFFFFF"/>
                  </a:solidFill>
                  <a:latin typeface="Calibri" pitchFamily="34" charset="0"/>
                  <a:ea typeface="MS PGothic" pitchFamily="34" charset="-128"/>
                  <a:cs typeface="Arial" pitchFamily="34" charset="0"/>
                </a:rPr>
                <a:t>KS</a:t>
              </a:r>
            </a:p>
            <a:p>
              <a:pPr algn="ctr" eaLnBrk="1" hangingPunct="1"/>
              <a:r>
                <a:rPr lang="da-DK" altLang="en-US" sz="1000" dirty="0" smtClean="0">
                  <a:solidFill>
                    <a:srgbClr val="FFFFFF"/>
                  </a:solidFill>
                  <a:latin typeface="Calibri" pitchFamily="34" charset="0"/>
                  <a:ea typeface="MS PGothic" pitchFamily="34" charset="-128"/>
                  <a:cs typeface="Arial" pitchFamily="34" charset="0"/>
                </a:rPr>
                <a:t>5,887 (98)</a:t>
              </a:r>
              <a:endParaRPr lang="da-DK" altLang="en-US" sz="1000" dirty="0">
                <a:solidFill>
                  <a:srgbClr val="FFFFFF"/>
                </a:solidFill>
                <a:latin typeface="Calibri" pitchFamily="34" charset="0"/>
                <a:ea typeface="MS PGothic" pitchFamily="34" charset="-128"/>
                <a:cs typeface="Arial" pitchFamily="34" charset="0"/>
              </a:endParaRPr>
            </a:p>
          </p:txBody>
        </p:sp>
        <p:sp>
          <p:nvSpPr>
            <p:cNvPr id="34931" name="Tekstboks 481"/>
            <p:cNvSpPr txBox="1">
              <a:spLocks noChangeArrowheads="1"/>
            </p:cNvSpPr>
            <p:nvPr/>
          </p:nvSpPr>
          <p:spPr bwMode="auto">
            <a:xfrm>
              <a:off x="4350111" y="2540912"/>
              <a:ext cx="660202" cy="48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da-DK" altLang="en-US" sz="1200" dirty="0">
                  <a:solidFill>
                    <a:srgbClr val="FFFFFF"/>
                  </a:solidFill>
                  <a:latin typeface="Calibri" pitchFamily="34" charset="0"/>
                  <a:ea typeface="MS PGothic" pitchFamily="34" charset="-128"/>
                  <a:cs typeface="Arial" pitchFamily="34" charset="0"/>
                </a:rPr>
                <a:t>NE</a:t>
              </a:r>
            </a:p>
            <a:p>
              <a:pPr algn="ctr" eaLnBrk="1" hangingPunct="1"/>
              <a:r>
                <a:rPr lang="da-DK" altLang="en-US" sz="1000" dirty="0" smtClean="0">
                  <a:solidFill>
                    <a:srgbClr val="FFFFFF"/>
                  </a:solidFill>
                  <a:latin typeface="Calibri" pitchFamily="34" charset="0"/>
                  <a:ea typeface="MS PGothic" pitchFamily="34" charset="-128"/>
                  <a:cs typeface="Arial" pitchFamily="34" charset="0"/>
                </a:rPr>
                <a:t>540 </a:t>
              </a:r>
              <a:r>
                <a:rPr lang="da-DK" altLang="en-US" sz="1000" dirty="0">
                  <a:solidFill>
                    <a:srgbClr val="FFFFFF"/>
                  </a:solidFill>
                  <a:latin typeface="Calibri" pitchFamily="34" charset="0"/>
                  <a:ea typeface="MS PGothic" pitchFamily="34" charset="-128"/>
                  <a:cs typeface="Arial" pitchFamily="34" charset="0"/>
                </a:rPr>
                <a:t>(</a:t>
              </a:r>
              <a:r>
                <a:rPr lang="da-DK" altLang="en-US" sz="1000" dirty="0" smtClean="0">
                  <a:solidFill>
                    <a:srgbClr val="FFFFFF"/>
                  </a:solidFill>
                  <a:latin typeface="Calibri" pitchFamily="34" charset="0"/>
                  <a:ea typeface="MS PGothic" pitchFamily="34" charset="-128"/>
                  <a:cs typeface="Arial" pitchFamily="34" charset="0"/>
                </a:rPr>
                <a:t>16)</a:t>
              </a:r>
              <a:endParaRPr lang="da-DK" altLang="en-US" sz="1000" dirty="0">
                <a:solidFill>
                  <a:srgbClr val="FFFFFF"/>
                </a:solidFill>
                <a:latin typeface="Calibri" pitchFamily="34" charset="0"/>
                <a:ea typeface="MS PGothic" pitchFamily="34" charset="-128"/>
                <a:cs typeface="Arial" pitchFamily="34" charset="0"/>
              </a:endParaRPr>
            </a:p>
          </p:txBody>
        </p:sp>
        <p:sp>
          <p:nvSpPr>
            <p:cNvPr id="34932" name="Tekstboks 481"/>
            <p:cNvSpPr txBox="1">
              <a:spLocks noChangeArrowheads="1"/>
            </p:cNvSpPr>
            <p:nvPr/>
          </p:nvSpPr>
          <p:spPr bwMode="auto">
            <a:xfrm>
              <a:off x="4217656" y="1883135"/>
              <a:ext cx="764482" cy="48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da-DK" altLang="en-US" sz="1200" dirty="0">
                  <a:solidFill>
                    <a:srgbClr val="FFFFFF"/>
                  </a:solidFill>
                  <a:latin typeface="Calibri" pitchFamily="34" charset="0"/>
                  <a:ea typeface="MS PGothic" pitchFamily="34" charset="-128"/>
                  <a:cs typeface="Arial" pitchFamily="34" charset="0"/>
                </a:rPr>
                <a:t>SD</a:t>
              </a:r>
            </a:p>
            <a:p>
              <a:pPr algn="ctr" eaLnBrk="1" hangingPunct="1"/>
              <a:r>
                <a:rPr lang="da-DK" altLang="en-US" sz="1000" dirty="0" smtClean="0">
                  <a:solidFill>
                    <a:srgbClr val="FFFFFF"/>
                  </a:solidFill>
                  <a:latin typeface="Calibri" pitchFamily="34" charset="0"/>
                  <a:ea typeface="MS PGothic" pitchFamily="34" charset="-128"/>
                  <a:cs typeface="Arial" pitchFamily="34" charset="0"/>
                </a:rPr>
                <a:t>1,242 </a:t>
              </a:r>
              <a:r>
                <a:rPr lang="da-DK" altLang="en-US" sz="1000" dirty="0">
                  <a:solidFill>
                    <a:srgbClr val="FFFFFF"/>
                  </a:solidFill>
                  <a:latin typeface="Calibri" pitchFamily="34" charset="0"/>
                  <a:ea typeface="MS PGothic" pitchFamily="34" charset="-128"/>
                  <a:cs typeface="Arial" pitchFamily="34" charset="0"/>
                </a:rPr>
                <a:t>(</a:t>
              </a:r>
              <a:r>
                <a:rPr lang="da-DK" altLang="en-US" sz="1000" dirty="0" smtClean="0">
                  <a:solidFill>
                    <a:srgbClr val="FFFFFF"/>
                  </a:solidFill>
                  <a:latin typeface="Calibri" pitchFamily="34" charset="0"/>
                  <a:ea typeface="MS PGothic" pitchFamily="34" charset="-128"/>
                  <a:cs typeface="Arial" pitchFamily="34" charset="0"/>
                </a:rPr>
                <a:t>20)</a:t>
              </a:r>
              <a:endParaRPr lang="da-DK" altLang="en-US" sz="1000" dirty="0">
                <a:solidFill>
                  <a:srgbClr val="FFFFFF"/>
                </a:solidFill>
                <a:latin typeface="Calibri" pitchFamily="34" charset="0"/>
                <a:ea typeface="MS PGothic" pitchFamily="34" charset="-128"/>
                <a:cs typeface="Arial" pitchFamily="34" charset="0"/>
              </a:endParaRPr>
            </a:p>
          </p:txBody>
        </p:sp>
        <p:sp>
          <p:nvSpPr>
            <p:cNvPr id="34933" name="Tekstboks 481"/>
            <p:cNvSpPr txBox="1">
              <a:spLocks noChangeArrowheads="1"/>
            </p:cNvSpPr>
            <p:nvPr/>
          </p:nvSpPr>
          <p:spPr bwMode="auto">
            <a:xfrm>
              <a:off x="4358471" y="1279808"/>
              <a:ext cx="590115" cy="48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da-DK" altLang="en-US" sz="1200" dirty="0">
                  <a:solidFill>
                    <a:srgbClr val="FFFFFF"/>
                  </a:solidFill>
                  <a:latin typeface="Calibri" pitchFamily="34" charset="0"/>
                  <a:ea typeface="MS PGothic" pitchFamily="34" charset="-128"/>
                  <a:cs typeface="Arial" pitchFamily="34" charset="0"/>
                </a:rPr>
                <a:t>ND</a:t>
              </a:r>
            </a:p>
            <a:p>
              <a:pPr algn="ctr" eaLnBrk="1" hangingPunct="1"/>
              <a:r>
                <a:rPr lang="da-DK" altLang="en-US" sz="1000" dirty="0" smtClean="0">
                  <a:solidFill>
                    <a:srgbClr val="FFFFFF"/>
                  </a:solidFill>
                  <a:latin typeface="Calibri" pitchFamily="34" charset="0"/>
                  <a:ea typeface="MS PGothic" pitchFamily="34" charset="-128"/>
                  <a:cs typeface="Arial" pitchFamily="34" charset="0"/>
                </a:rPr>
                <a:t>378 (5)</a:t>
              </a:r>
              <a:endParaRPr lang="da-DK" altLang="en-US" sz="1000" dirty="0">
                <a:solidFill>
                  <a:srgbClr val="FFFFFF"/>
                </a:solidFill>
                <a:latin typeface="Calibri" pitchFamily="34" charset="0"/>
                <a:ea typeface="MS PGothic" pitchFamily="34" charset="-128"/>
                <a:cs typeface="Arial" pitchFamily="34" charset="0"/>
              </a:endParaRPr>
            </a:p>
          </p:txBody>
        </p:sp>
        <p:sp>
          <p:nvSpPr>
            <p:cNvPr id="34934" name="Tekstboks 481"/>
            <p:cNvSpPr txBox="1">
              <a:spLocks noChangeArrowheads="1"/>
            </p:cNvSpPr>
            <p:nvPr/>
          </p:nvSpPr>
          <p:spPr bwMode="auto">
            <a:xfrm>
              <a:off x="5098921" y="1472625"/>
              <a:ext cx="511478" cy="66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da-DK" altLang="en-US" sz="1200" dirty="0">
                  <a:solidFill>
                    <a:srgbClr val="FFFFFF"/>
                  </a:solidFill>
                  <a:latin typeface="Calibri" pitchFamily="34" charset="0"/>
                  <a:ea typeface="MS PGothic" pitchFamily="34" charset="-128"/>
                  <a:cs typeface="Arial" pitchFamily="34" charset="0"/>
                </a:rPr>
                <a:t>MN</a:t>
              </a:r>
            </a:p>
            <a:p>
              <a:pPr algn="ctr" eaLnBrk="1" hangingPunct="1"/>
              <a:r>
                <a:rPr lang="da-DK" altLang="en-US" sz="1000" dirty="0" smtClean="0">
                  <a:solidFill>
                    <a:srgbClr val="FFFFFF"/>
                  </a:solidFill>
                  <a:latin typeface="Calibri" pitchFamily="34" charset="0"/>
                  <a:ea typeface="MS PGothic" pitchFamily="34" charset="-128"/>
                  <a:cs typeface="Arial" pitchFamily="34" charset="0"/>
                </a:rPr>
                <a:t>2,188</a:t>
              </a:r>
              <a:endParaRPr lang="da-DK" altLang="en-US" sz="1000" dirty="0">
                <a:solidFill>
                  <a:srgbClr val="FFFFFF"/>
                </a:solidFill>
                <a:latin typeface="Calibri" pitchFamily="34" charset="0"/>
                <a:ea typeface="MS PGothic" pitchFamily="34" charset="-128"/>
                <a:cs typeface="Arial" pitchFamily="34" charset="0"/>
              </a:endParaRPr>
            </a:p>
            <a:p>
              <a:pPr algn="ctr" eaLnBrk="1" hangingPunct="1"/>
              <a:r>
                <a:rPr lang="da-DK" altLang="en-US" sz="1000" dirty="0">
                  <a:solidFill>
                    <a:srgbClr val="FFFFFF"/>
                  </a:solidFill>
                  <a:latin typeface="Calibri" pitchFamily="34" charset="0"/>
                  <a:ea typeface="MS PGothic" pitchFamily="34" charset="-128"/>
                  <a:cs typeface="Arial" pitchFamily="34" charset="0"/>
                </a:rPr>
                <a:t>(</a:t>
              </a:r>
              <a:r>
                <a:rPr lang="da-DK" altLang="en-US" sz="1000" dirty="0" smtClean="0">
                  <a:solidFill>
                    <a:srgbClr val="FFFFFF"/>
                  </a:solidFill>
                  <a:latin typeface="Calibri" pitchFamily="34" charset="0"/>
                  <a:ea typeface="MS PGothic" pitchFamily="34" charset="-128"/>
                  <a:cs typeface="Arial" pitchFamily="34" charset="0"/>
                </a:rPr>
                <a:t>23)</a:t>
              </a:r>
              <a:endParaRPr lang="da-DK" altLang="en-US" sz="1000" dirty="0">
                <a:solidFill>
                  <a:srgbClr val="FFFFFF"/>
                </a:solidFill>
                <a:latin typeface="Calibri" pitchFamily="34" charset="0"/>
                <a:ea typeface="MS PGothic" pitchFamily="34" charset="-128"/>
                <a:cs typeface="Arial" pitchFamily="34" charset="0"/>
              </a:endParaRPr>
            </a:p>
          </p:txBody>
        </p:sp>
        <p:sp>
          <p:nvSpPr>
            <p:cNvPr id="34935" name="Tekstboks 481"/>
            <p:cNvSpPr txBox="1">
              <a:spLocks noChangeArrowheads="1"/>
            </p:cNvSpPr>
            <p:nvPr/>
          </p:nvSpPr>
          <p:spPr bwMode="auto">
            <a:xfrm>
              <a:off x="5111436" y="2426987"/>
              <a:ext cx="764481" cy="48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da-DK" altLang="en-US" sz="1200" dirty="0">
                  <a:solidFill>
                    <a:srgbClr val="FFFFFF"/>
                  </a:solidFill>
                  <a:latin typeface="Calibri" pitchFamily="34" charset="0"/>
                  <a:ea typeface="MS PGothic" pitchFamily="34" charset="-128"/>
                  <a:cs typeface="Arial" pitchFamily="34" charset="0"/>
                </a:rPr>
                <a:t>IA</a:t>
              </a:r>
            </a:p>
            <a:p>
              <a:pPr eaLnBrk="1" hangingPunct="1"/>
              <a:r>
                <a:rPr lang="da-DK" altLang="en-US" sz="1000" dirty="0" smtClean="0">
                  <a:solidFill>
                    <a:srgbClr val="FFFFFF"/>
                  </a:solidFill>
                  <a:latin typeface="Calibri" pitchFamily="34" charset="0"/>
                  <a:ea typeface="MS PGothic" pitchFamily="34" charset="-128"/>
                  <a:cs typeface="Arial" pitchFamily="34" charset="0"/>
                </a:rPr>
                <a:t>7,240 (78)</a:t>
              </a:r>
              <a:endParaRPr lang="da-DK" altLang="en-US" sz="1000" dirty="0">
                <a:solidFill>
                  <a:srgbClr val="FFFFFF"/>
                </a:solidFill>
                <a:latin typeface="Calibri" pitchFamily="34" charset="0"/>
                <a:ea typeface="MS PGothic" pitchFamily="34" charset="-128"/>
                <a:cs typeface="Arial" pitchFamily="34" charset="0"/>
              </a:endParaRPr>
            </a:p>
          </p:txBody>
        </p:sp>
        <p:sp>
          <p:nvSpPr>
            <p:cNvPr id="34936" name="Tekstboks 481"/>
            <p:cNvSpPr txBox="1">
              <a:spLocks noChangeArrowheads="1"/>
            </p:cNvSpPr>
            <p:nvPr/>
          </p:nvSpPr>
          <p:spPr bwMode="auto">
            <a:xfrm>
              <a:off x="5375183" y="3124200"/>
              <a:ext cx="581566" cy="66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da-DK" altLang="en-US" sz="1200" dirty="0">
                  <a:solidFill>
                    <a:srgbClr val="FFFFFF"/>
                  </a:solidFill>
                  <a:latin typeface="Calibri" pitchFamily="34" charset="0"/>
                  <a:ea typeface="MS PGothic" pitchFamily="34" charset="-128"/>
                  <a:cs typeface="Arial" pitchFamily="34" charset="0"/>
                </a:rPr>
                <a:t>MO</a:t>
              </a:r>
            </a:p>
            <a:p>
              <a:pPr algn="ctr" eaLnBrk="1" hangingPunct="1"/>
              <a:r>
                <a:rPr lang="da-DK" altLang="en-US" sz="1000" dirty="0" smtClean="0">
                  <a:solidFill>
                    <a:srgbClr val="FFFFFF"/>
                  </a:solidFill>
                  <a:latin typeface="Calibri" pitchFamily="34" charset="0"/>
                  <a:ea typeface="MS PGothic" pitchFamily="34" charset="-128"/>
                  <a:cs typeface="Arial" pitchFamily="34" charset="0"/>
                </a:rPr>
                <a:t>11,733</a:t>
              </a:r>
              <a:endParaRPr lang="da-DK" altLang="en-US" sz="1000" dirty="0">
                <a:solidFill>
                  <a:srgbClr val="FFFFFF"/>
                </a:solidFill>
                <a:latin typeface="Calibri" pitchFamily="34" charset="0"/>
                <a:ea typeface="MS PGothic" pitchFamily="34" charset="-128"/>
                <a:cs typeface="Arial" pitchFamily="34" charset="0"/>
              </a:endParaRPr>
            </a:p>
            <a:p>
              <a:pPr algn="ctr" eaLnBrk="1" hangingPunct="1"/>
              <a:r>
                <a:rPr lang="da-DK" altLang="en-US" sz="1000" dirty="0" smtClean="0">
                  <a:solidFill>
                    <a:srgbClr val="FFFFFF"/>
                  </a:solidFill>
                  <a:latin typeface="Calibri" pitchFamily="34" charset="0"/>
                  <a:ea typeface="MS PGothic" pitchFamily="34" charset="-128"/>
                  <a:cs typeface="Arial" pitchFamily="34" charset="0"/>
                </a:rPr>
                <a:t>(233)</a:t>
              </a:r>
              <a:endParaRPr lang="da-DK" altLang="en-US" sz="1000" dirty="0">
                <a:solidFill>
                  <a:srgbClr val="FFFFFF"/>
                </a:solidFill>
                <a:latin typeface="Calibri" pitchFamily="34" charset="0"/>
                <a:ea typeface="MS PGothic" pitchFamily="34" charset="-128"/>
                <a:cs typeface="Arial" pitchFamily="34" charset="0"/>
              </a:endParaRPr>
            </a:p>
          </p:txBody>
        </p:sp>
        <p:sp>
          <p:nvSpPr>
            <p:cNvPr id="87" name="Tekstboks 481"/>
            <p:cNvSpPr txBox="1"/>
            <p:nvPr/>
          </p:nvSpPr>
          <p:spPr bwMode="auto">
            <a:xfrm>
              <a:off x="5448223" y="3903764"/>
              <a:ext cx="408000" cy="643769"/>
            </a:xfrm>
            <a:prstGeom prst="rect">
              <a:avLst/>
            </a:prstGeom>
            <a:noFill/>
          </p:spPr>
          <p:txBody>
            <a:bodyPr wrap="none">
              <a:spAutoFit/>
            </a:bodyPr>
            <a:lstStyle/>
            <a:p>
              <a:pPr fontAlgn="auto">
                <a:spcBef>
                  <a:spcPts val="0"/>
                </a:spcBef>
                <a:spcAft>
                  <a:spcPts val="0"/>
                </a:spcAft>
                <a:defRPr/>
              </a:pPr>
              <a:r>
                <a:rPr lang="da-DK" sz="1200" dirty="0">
                  <a:solidFill>
                    <a:prstClr val="white"/>
                  </a:solidFill>
                  <a:latin typeface="Calibri"/>
                  <a:ea typeface="ＭＳ Ｐゴシック" pitchFamily="-97" charset="-128"/>
                  <a:cs typeface="Arial" pitchFamily="34" charset="0"/>
                </a:rPr>
                <a:t>AR</a:t>
              </a:r>
            </a:p>
            <a:p>
              <a:pPr algn="ctr" fontAlgn="auto">
                <a:spcBef>
                  <a:spcPts val="0"/>
                </a:spcBef>
                <a:spcAft>
                  <a:spcPts val="0"/>
                </a:spcAft>
                <a:defRPr/>
              </a:pPr>
              <a:r>
                <a:rPr lang="da-DK" sz="950" dirty="0" smtClean="0">
                  <a:solidFill>
                    <a:prstClr val="white"/>
                  </a:solidFill>
                  <a:latin typeface="Calibri"/>
                  <a:ea typeface="ＭＳ Ｐゴシック" pitchFamily="-97" charset="-128"/>
                  <a:cs typeface="Arial" pitchFamily="34" charset="0"/>
                </a:rPr>
                <a:t>796</a:t>
              </a:r>
              <a:endParaRPr lang="da-DK" sz="950" dirty="0">
                <a:solidFill>
                  <a:prstClr val="white"/>
                </a:solidFill>
                <a:latin typeface="Calibri"/>
                <a:ea typeface="ＭＳ Ｐゴシック" pitchFamily="-97" charset="-128"/>
                <a:cs typeface="Arial" pitchFamily="34" charset="0"/>
              </a:endParaRPr>
            </a:p>
            <a:p>
              <a:pPr algn="ctr" fontAlgn="auto">
                <a:spcBef>
                  <a:spcPts val="0"/>
                </a:spcBef>
                <a:spcAft>
                  <a:spcPts val="0"/>
                </a:spcAft>
                <a:defRPr/>
              </a:pPr>
              <a:r>
                <a:rPr lang="da-DK" sz="950" dirty="0">
                  <a:solidFill>
                    <a:prstClr val="white"/>
                  </a:solidFill>
                  <a:latin typeface="Calibri"/>
                  <a:ea typeface="ＭＳ Ｐゴシック" pitchFamily="-97" charset="-128"/>
                  <a:cs typeface="Arial" pitchFamily="34" charset="0"/>
                </a:rPr>
                <a:t>(</a:t>
              </a:r>
              <a:r>
                <a:rPr lang="da-DK" sz="950" dirty="0" smtClean="0">
                  <a:solidFill>
                    <a:prstClr val="white"/>
                  </a:solidFill>
                  <a:latin typeface="Calibri"/>
                  <a:ea typeface="ＭＳ Ｐゴシック" pitchFamily="-97" charset="-128"/>
                  <a:cs typeface="Arial" pitchFamily="34" charset="0"/>
                </a:rPr>
                <a:t>17)</a:t>
              </a:r>
              <a:endParaRPr lang="da-DK" sz="950" dirty="0">
                <a:solidFill>
                  <a:prstClr val="white"/>
                </a:solidFill>
                <a:latin typeface="Calibri"/>
                <a:ea typeface="ＭＳ Ｐゴシック" pitchFamily="-97" charset="-128"/>
                <a:cs typeface="Arial" pitchFamily="34" charset="0"/>
              </a:endParaRPr>
            </a:p>
          </p:txBody>
        </p:sp>
        <p:sp>
          <p:nvSpPr>
            <p:cNvPr id="34938" name="Tekstboks 481"/>
            <p:cNvSpPr txBox="1">
              <a:spLocks noChangeArrowheads="1"/>
            </p:cNvSpPr>
            <p:nvPr/>
          </p:nvSpPr>
          <p:spPr bwMode="auto">
            <a:xfrm>
              <a:off x="5486400" y="4648200"/>
              <a:ext cx="407242" cy="66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da-DK" altLang="en-US" sz="1200" dirty="0">
                  <a:solidFill>
                    <a:srgbClr val="1F497D"/>
                  </a:solidFill>
                  <a:latin typeface="Calibri" pitchFamily="34" charset="0"/>
                  <a:ea typeface="MS PGothic" pitchFamily="34" charset="-128"/>
                  <a:cs typeface="Arial" pitchFamily="34" charset="0"/>
                </a:rPr>
                <a:t>LA</a:t>
              </a:r>
            </a:p>
            <a:p>
              <a:pPr algn="ctr" eaLnBrk="1" hangingPunct="1"/>
              <a:r>
                <a:rPr lang="da-DK" altLang="en-US" sz="1000" dirty="0">
                  <a:solidFill>
                    <a:srgbClr val="1F497D"/>
                  </a:solidFill>
                  <a:latin typeface="Calibri" pitchFamily="34" charset="0"/>
                  <a:ea typeface="MS PGothic" pitchFamily="34" charset="-128"/>
                  <a:cs typeface="Arial" pitchFamily="34" charset="0"/>
                </a:rPr>
                <a:t>293</a:t>
              </a:r>
            </a:p>
            <a:p>
              <a:pPr algn="ctr" eaLnBrk="1" hangingPunct="1"/>
              <a:r>
                <a:rPr lang="da-DK" altLang="en-US" sz="1000" dirty="0" smtClean="0">
                  <a:solidFill>
                    <a:srgbClr val="1F497D"/>
                  </a:solidFill>
                  <a:latin typeface="Calibri" pitchFamily="34" charset="0"/>
                  <a:ea typeface="MS PGothic" pitchFamily="34" charset="-128"/>
                  <a:cs typeface="Arial" pitchFamily="34" charset="0"/>
                </a:rPr>
                <a:t>(3)</a:t>
              </a:r>
              <a:endParaRPr lang="da-DK" altLang="en-US" sz="1000" dirty="0">
                <a:solidFill>
                  <a:srgbClr val="1F497D"/>
                </a:solidFill>
                <a:latin typeface="Calibri" pitchFamily="34" charset="0"/>
                <a:ea typeface="MS PGothic" pitchFamily="34" charset="-128"/>
                <a:cs typeface="Arial" pitchFamily="34" charset="0"/>
              </a:endParaRPr>
            </a:p>
          </p:txBody>
        </p:sp>
        <p:sp>
          <p:nvSpPr>
            <p:cNvPr id="34939" name="Tekstboks 481"/>
            <p:cNvSpPr txBox="1">
              <a:spLocks noChangeArrowheads="1"/>
            </p:cNvSpPr>
            <p:nvPr/>
          </p:nvSpPr>
          <p:spPr bwMode="auto">
            <a:xfrm>
              <a:off x="5879924" y="4233299"/>
              <a:ext cx="521428" cy="66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da-DK" altLang="en-US" sz="1200" dirty="0">
                  <a:solidFill>
                    <a:srgbClr val="FFFFFF"/>
                  </a:solidFill>
                  <a:latin typeface="Calibri" pitchFamily="34" charset="0"/>
                  <a:ea typeface="MS PGothic" pitchFamily="34" charset="-128"/>
                  <a:cs typeface="Arial" pitchFamily="34" charset="0"/>
                </a:rPr>
                <a:t>MS</a:t>
              </a:r>
            </a:p>
            <a:p>
              <a:pPr algn="ctr" eaLnBrk="1" hangingPunct="1"/>
              <a:r>
                <a:rPr lang="da-DK" altLang="en-US" sz="1000" dirty="0" smtClean="0">
                  <a:solidFill>
                    <a:srgbClr val="FFFFFF"/>
                  </a:solidFill>
                  <a:latin typeface="Calibri" pitchFamily="34" charset="0"/>
                  <a:ea typeface="MS PGothic" pitchFamily="34" charset="-128"/>
                  <a:cs typeface="Arial" pitchFamily="34" charset="0"/>
                </a:rPr>
                <a:t>1,319</a:t>
              </a:r>
              <a:endParaRPr lang="da-DK" altLang="en-US" sz="1000" dirty="0">
                <a:solidFill>
                  <a:srgbClr val="FFFFFF"/>
                </a:solidFill>
                <a:latin typeface="Calibri" pitchFamily="34" charset="0"/>
                <a:ea typeface="MS PGothic" pitchFamily="34" charset="-128"/>
                <a:cs typeface="Arial" pitchFamily="34" charset="0"/>
              </a:endParaRPr>
            </a:p>
            <a:p>
              <a:pPr algn="ctr" eaLnBrk="1" hangingPunct="1"/>
              <a:r>
                <a:rPr lang="da-DK" altLang="en-US" sz="1000" dirty="0">
                  <a:solidFill>
                    <a:srgbClr val="FFFFFF"/>
                  </a:solidFill>
                  <a:latin typeface="Calibri" pitchFamily="34" charset="0"/>
                  <a:ea typeface="MS PGothic" pitchFamily="34" charset="-128"/>
                  <a:cs typeface="Arial" pitchFamily="34" charset="0"/>
                </a:rPr>
                <a:t>(</a:t>
              </a:r>
              <a:r>
                <a:rPr lang="da-DK" altLang="en-US" sz="1000" dirty="0" smtClean="0">
                  <a:solidFill>
                    <a:srgbClr val="FFFFFF"/>
                  </a:solidFill>
                  <a:latin typeface="Calibri" pitchFamily="34" charset="0"/>
                  <a:ea typeface="MS PGothic" pitchFamily="34" charset="-128"/>
                  <a:cs typeface="Arial" pitchFamily="34" charset="0"/>
                </a:rPr>
                <a:t>73)</a:t>
              </a:r>
              <a:endParaRPr lang="da-DK" altLang="en-US" sz="1000" dirty="0">
                <a:solidFill>
                  <a:srgbClr val="FFFFFF"/>
                </a:solidFill>
                <a:latin typeface="Calibri" pitchFamily="34" charset="0"/>
                <a:ea typeface="MS PGothic" pitchFamily="34" charset="-128"/>
                <a:cs typeface="Arial" pitchFamily="34" charset="0"/>
              </a:endParaRPr>
            </a:p>
          </p:txBody>
        </p:sp>
        <p:sp>
          <p:nvSpPr>
            <p:cNvPr id="34940" name="Tekstboks 481"/>
            <p:cNvSpPr txBox="1">
              <a:spLocks noChangeArrowheads="1"/>
            </p:cNvSpPr>
            <p:nvPr/>
          </p:nvSpPr>
          <p:spPr bwMode="auto">
            <a:xfrm>
              <a:off x="6362211" y="4192570"/>
              <a:ext cx="421944" cy="66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da-DK" altLang="en-US" sz="1200" dirty="0">
                  <a:solidFill>
                    <a:srgbClr val="FFFFFF"/>
                  </a:solidFill>
                  <a:latin typeface="Calibri" pitchFamily="34" charset="0"/>
                  <a:ea typeface="MS PGothic" pitchFamily="34" charset="-128"/>
                  <a:cs typeface="Arial" pitchFamily="34" charset="0"/>
                </a:rPr>
                <a:t>AL</a:t>
              </a:r>
            </a:p>
            <a:p>
              <a:pPr algn="ctr" eaLnBrk="1" hangingPunct="1"/>
              <a:r>
                <a:rPr lang="da-DK" altLang="en-US" sz="1000" dirty="0" smtClean="0">
                  <a:solidFill>
                    <a:srgbClr val="FFFFFF"/>
                  </a:solidFill>
                  <a:latin typeface="Calibri" pitchFamily="34" charset="0"/>
                  <a:ea typeface="MS PGothic" pitchFamily="34" charset="-128"/>
                  <a:cs typeface="Arial" pitchFamily="34" charset="0"/>
                </a:rPr>
                <a:t>900</a:t>
              </a:r>
              <a:endParaRPr lang="da-DK" altLang="en-US" sz="1000" dirty="0">
                <a:solidFill>
                  <a:srgbClr val="FFFFFF"/>
                </a:solidFill>
                <a:latin typeface="Calibri" pitchFamily="34" charset="0"/>
                <a:ea typeface="MS PGothic" pitchFamily="34" charset="-128"/>
                <a:cs typeface="Arial" pitchFamily="34" charset="0"/>
              </a:endParaRPr>
            </a:p>
            <a:p>
              <a:pPr algn="ctr" eaLnBrk="1" hangingPunct="1"/>
              <a:r>
                <a:rPr lang="da-DK" altLang="en-US" sz="1000" dirty="0" smtClean="0">
                  <a:solidFill>
                    <a:srgbClr val="FFFFFF"/>
                  </a:solidFill>
                  <a:latin typeface="Calibri" pitchFamily="34" charset="0"/>
                  <a:ea typeface="MS PGothic" pitchFamily="34" charset="-128"/>
                  <a:cs typeface="Arial" pitchFamily="34" charset="0"/>
                </a:rPr>
                <a:t>(42)</a:t>
              </a:r>
              <a:endParaRPr lang="da-DK" altLang="en-US" sz="1000" dirty="0">
                <a:solidFill>
                  <a:srgbClr val="FFFFFF"/>
                </a:solidFill>
                <a:latin typeface="Calibri" pitchFamily="34" charset="0"/>
                <a:ea typeface="MS PGothic" pitchFamily="34" charset="-128"/>
                <a:cs typeface="Arial" pitchFamily="34" charset="0"/>
              </a:endParaRPr>
            </a:p>
          </p:txBody>
        </p:sp>
        <p:sp>
          <p:nvSpPr>
            <p:cNvPr id="34941" name="Tekstboks 481"/>
            <p:cNvSpPr txBox="1">
              <a:spLocks noChangeArrowheads="1"/>
            </p:cNvSpPr>
            <p:nvPr/>
          </p:nvSpPr>
          <p:spPr bwMode="auto">
            <a:xfrm>
              <a:off x="6777306" y="4192570"/>
              <a:ext cx="542248" cy="66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da-DK" altLang="en-US" sz="1200" dirty="0">
                  <a:solidFill>
                    <a:srgbClr val="FFFFFF"/>
                  </a:solidFill>
                  <a:latin typeface="Calibri" pitchFamily="34" charset="0"/>
                  <a:ea typeface="MS PGothic" pitchFamily="34" charset="-128"/>
                  <a:cs typeface="Arial" pitchFamily="34" charset="0"/>
                </a:rPr>
                <a:t>GA</a:t>
              </a:r>
            </a:p>
            <a:p>
              <a:pPr algn="ctr" eaLnBrk="1" hangingPunct="1"/>
              <a:r>
                <a:rPr lang="da-DK" altLang="en-US" sz="1000" dirty="0" smtClean="0">
                  <a:solidFill>
                    <a:srgbClr val="FFFFFF"/>
                  </a:solidFill>
                  <a:latin typeface="Calibri" pitchFamily="34" charset="0"/>
                  <a:ea typeface="MS PGothic" pitchFamily="34" charset="-128"/>
                  <a:cs typeface="Arial" pitchFamily="34" charset="0"/>
                </a:rPr>
                <a:t>3,204 </a:t>
              </a:r>
              <a:endParaRPr lang="da-DK" altLang="en-US" sz="1000" dirty="0">
                <a:solidFill>
                  <a:srgbClr val="FFFFFF"/>
                </a:solidFill>
                <a:latin typeface="Calibri" pitchFamily="34" charset="0"/>
                <a:ea typeface="MS PGothic" pitchFamily="34" charset="-128"/>
                <a:cs typeface="Arial" pitchFamily="34" charset="0"/>
              </a:endParaRPr>
            </a:p>
            <a:p>
              <a:pPr algn="ctr" eaLnBrk="1" hangingPunct="1"/>
              <a:r>
                <a:rPr lang="da-DK" altLang="en-US" sz="1000" dirty="0" smtClean="0">
                  <a:solidFill>
                    <a:srgbClr val="FFFFFF"/>
                  </a:solidFill>
                  <a:latin typeface="Calibri" pitchFamily="34" charset="0"/>
                  <a:ea typeface="MS PGothic" pitchFamily="34" charset="-128"/>
                  <a:cs typeface="Arial" pitchFamily="34" charset="0"/>
                </a:rPr>
                <a:t>(91)</a:t>
              </a:r>
              <a:endParaRPr lang="da-DK" altLang="en-US" sz="1000" dirty="0">
                <a:solidFill>
                  <a:srgbClr val="FFFFFF"/>
                </a:solidFill>
                <a:latin typeface="Calibri" pitchFamily="34" charset="0"/>
                <a:ea typeface="MS PGothic" pitchFamily="34" charset="-128"/>
                <a:cs typeface="Arial" pitchFamily="34" charset="0"/>
              </a:endParaRPr>
            </a:p>
          </p:txBody>
        </p:sp>
        <p:sp>
          <p:nvSpPr>
            <p:cNvPr id="34942" name="Tekstboks 481"/>
            <p:cNvSpPr txBox="1">
              <a:spLocks noChangeArrowheads="1"/>
            </p:cNvSpPr>
            <p:nvPr/>
          </p:nvSpPr>
          <p:spPr bwMode="auto">
            <a:xfrm>
              <a:off x="7111545" y="5171578"/>
              <a:ext cx="671255" cy="66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da-DK" altLang="en-US" sz="1200" dirty="0" smtClean="0">
                  <a:solidFill>
                    <a:schemeClr val="bg1"/>
                  </a:solidFill>
                  <a:latin typeface="Calibri" pitchFamily="34" charset="0"/>
                  <a:ea typeface="MS PGothic" pitchFamily="34" charset="-128"/>
                  <a:cs typeface="Arial" pitchFamily="34" charset="0"/>
                </a:rPr>
                <a:t>   FL</a:t>
              </a:r>
              <a:endParaRPr lang="da-DK" altLang="en-US" sz="1200" dirty="0">
                <a:solidFill>
                  <a:schemeClr val="bg1"/>
                </a:solidFill>
                <a:latin typeface="Calibri" pitchFamily="34" charset="0"/>
                <a:ea typeface="MS PGothic" pitchFamily="34" charset="-128"/>
                <a:cs typeface="Arial" pitchFamily="34" charset="0"/>
              </a:endParaRPr>
            </a:p>
            <a:p>
              <a:pPr algn="ctr" eaLnBrk="1" hangingPunct="1"/>
              <a:r>
                <a:rPr lang="da-DK" altLang="en-US" sz="1000" dirty="0" smtClean="0">
                  <a:solidFill>
                    <a:schemeClr val="bg1"/>
                  </a:solidFill>
                  <a:latin typeface="Calibri" pitchFamily="34" charset="0"/>
                  <a:ea typeface="MS PGothic" pitchFamily="34" charset="-128"/>
                  <a:cs typeface="Arial" pitchFamily="34" charset="0"/>
                </a:rPr>
                <a:t>2,089</a:t>
              </a:r>
              <a:endParaRPr lang="da-DK" altLang="en-US" sz="1000" dirty="0">
                <a:solidFill>
                  <a:schemeClr val="bg1"/>
                </a:solidFill>
                <a:latin typeface="Calibri" pitchFamily="34" charset="0"/>
                <a:ea typeface="MS PGothic" pitchFamily="34" charset="-128"/>
                <a:cs typeface="Arial" pitchFamily="34" charset="0"/>
              </a:endParaRPr>
            </a:p>
            <a:p>
              <a:pPr algn="ctr" eaLnBrk="1" hangingPunct="1"/>
              <a:r>
                <a:rPr lang="da-DK" altLang="en-US" sz="1000" dirty="0" smtClean="0">
                  <a:solidFill>
                    <a:schemeClr val="bg1"/>
                  </a:solidFill>
                  <a:latin typeface="Calibri" pitchFamily="34" charset="0"/>
                  <a:ea typeface="MS PGothic" pitchFamily="34" charset="-128"/>
                  <a:cs typeface="Arial" pitchFamily="34" charset="0"/>
                </a:rPr>
                <a:t>    (125)</a:t>
              </a:r>
              <a:endParaRPr lang="da-DK" altLang="en-US" sz="1000" dirty="0">
                <a:solidFill>
                  <a:schemeClr val="bg1"/>
                </a:solidFill>
                <a:latin typeface="Calibri" pitchFamily="34" charset="0"/>
                <a:ea typeface="MS PGothic" pitchFamily="34" charset="-128"/>
                <a:cs typeface="Arial" pitchFamily="34" charset="0"/>
              </a:endParaRPr>
            </a:p>
          </p:txBody>
        </p:sp>
        <p:sp>
          <p:nvSpPr>
            <p:cNvPr id="93" name="Tekstboks 481"/>
            <p:cNvSpPr txBox="1"/>
            <p:nvPr/>
          </p:nvSpPr>
          <p:spPr bwMode="auto">
            <a:xfrm>
              <a:off x="7141625" y="3971907"/>
              <a:ext cx="571309" cy="478036"/>
            </a:xfrm>
            <a:prstGeom prst="rect">
              <a:avLst/>
            </a:prstGeom>
            <a:noFill/>
          </p:spPr>
          <p:txBody>
            <a:bodyPr wrap="none">
              <a:spAutoFit/>
            </a:bodyPr>
            <a:lstStyle/>
            <a:p>
              <a:pPr algn="ctr" fontAlgn="auto">
                <a:spcBef>
                  <a:spcPts val="0"/>
                </a:spcBef>
                <a:spcAft>
                  <a:spcPts val="0"/>
                </a:spcAft>
                <a:defRPr/>
              </a:pPr>
              <a:r>
                <a:rPr lang="da-DK" sz="1200" dirty="0">
                  <a:solidFill>
                    <a:srgbClr val="1F497D"/>
                  </a:solidFill>
                  <a:latin typeface="Calibri"/>
                  <a:ea typeface="ＭＳ Ｐゴシック" pitchFamily="-97" charset="-128"/>
                  <a:cs typeface="Arial" pitchFamily="34" charset="0"/>
                </a:rPr>
                <a:t>SC</a:t>
              </a:r>
            </a:p>
            <a:p>
              <a:pPr fontAlgn="auto">
                <a:spcBef>
                  <a:spcPts val="0"/>
                </a:spcBef>
                <a:spcAft>
                  <a:spcPts val="0"/>
                </a:spcAft>
                <a:defRPr/>
              </a:pPr>
              <a:r>
                <a:rPr lang="da-DK" sz="950" dirty="0" smtClean="0">
                  <a:solidFill>
                    <a:srgbClr val="1F497D"/>
                  </a:solidFill>
                  <a:latin typeface="Calibri"/>
                  <a:ea typeface="ＭＳ Ｐゴシック" pitchFamily="-97" charset="-128"/>
                  <a:cs typeface="Arial" pitchFamily="34" charset="0"/>
                </a:rPr>
                <a:t>260 </a:t>
              </a:r>
              <a:r>
                <a:rPr lang="da-DK" sz="950" dirty="0">
                  <a:solidFill>
                    <a:srgbClr val="1F497D"/>
                  </a:solidFill>
                  <a:latin typeface="Calibri"/>
                  <a:ea typeface="ＭＳ Ｐゴシック" pitchFamily="-97" charset="-128"/>
                  <a:cs typeface="Arial" pitchFamily="34" charset="0"/>
                </a:rPr>
                <a:t>(7)</a:t>
              </a:r>
            </a:p>
          </p:txBody>
        </p:sp>
        <p:sp>
          <p:nvSpPr>
            <p:cNvPr id="34944" name="Tekstboks 481"/>
            <p:cNvSpPr txBox="1">
              <a:spLocks noChangeArrowheads="1"/>
            </p:cNvSpPr>
            <p:nvPr/>
          </p:nvSpPr>
          <p:spPr bwMode="auto">
            <a:xfrm>
              <a:off x="6213487" y="3848287"/>
              <a:ext cx="3593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da-DK" altLang="en-US" sz="1200">
                  <a:solidFill>
                    <a:srgbClr val="FFFFFF"/>
                  </a:solidFill>
                  <a:latin typeface="Calibri" pitchFamily="34" charset="0"/>
                  <a:ea typeface="MS PGothic" pitchFamily="34" charset="-128"/>
                  <a:cs typeface="Arial" pitchFamily="34" charset="0"/>
                </a:rPr>
                <a:t>TN</a:t>
              </a:r>
            </a:p>
          </p:txBody>
        </p:sp>
        <p:sp>
          <p:nvSpPr>
            <p:cNvPr id="34945" name="Tekstboks 481"/>
            <p:cNvSpPr txBox="1">
              <a:spLocks noChangeArrowheads="1"/>
            </p:cNvSpPr>
            <p:nvPr/>
          </p:nvSpPr>
          <p:spPr bwMode="auto">
            <a:xfrm>
              <a:off x="7058156" y="3032668"/>
              <a:ext cx="422629" cy="434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da-DK" altLang="en-US" sz="1000">
                  <a:solidFill>
                    <a:srgbClr val="1F497D"/>
                  </a:solidFill>
                  <a:latin typeface="Calibri" pitchFamily="34" charset="0"/>
                  <a:ea typeface="MS PGothic" pitchFamily="34" charset="-128"/>
                  <a:cs typeface="Arial" pitchFamily="34" charset="0"/>
                </a:rPr>
                <a:t>WV</a:t>
              </a:r>
            </a:p>
            <a:p>
              <a:pPr algn="ctr" eaLnBrk="1" hangingPunct="1"/>
              <a:r>
                <a:rPr lang="da-DK" altLang="en-US" sz="900">
                  <a:solidFill>
                    <a:srgbClr val="1F497D"/>
                  </a:solidFill>
                  <a:latin typeface="Calibri" pitchFamily="34" charset="0"/>
                  <a:ea typeface="MS PGothic" pitchFamily="34" charset="-128"/>
                  <a:cs typeface="Arial" pitchFamily="34" charset="0"/>
                </a:rPr>
                <a:t>0 (2)</a:t>
              </a:r>
            </a:p>
          </p:txBody>
        </p:sp>
        <p:sp>
          <p:nvSpPr>
            <p:cNvPr id="34946" name="Tekstboks 481"/>
            <p:cNvSpPr txBox="1">
              <a:spLocks noChangeArrowheads="1"/>
            </p:cNvSpPr>
            <p:nvPr/>
          </p:nvSpPr>
          <p:spPr bwMode="auto">
            <a:xfrm>
              <a:off x="6761594" y="2643295"/>
              <a:ext cx="501220" cy="62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da-DK" altLang="en-US" sz="1200" dirty="0">
                  <a:solidFill>
                    <a:schemeClr val="bg1"/>
                  </a:solidFill>
                  <a:latin typeface="Calibri" pitchFamily="34" charset="0"/>
                  <a:ea typeface="MS PGothic" pitchFamily="34" charset="-128"/>
                  <a:cs typeface="Arial" pitchFamily="34" charset="0"/>
                </a:rPr>
                <a:t>OH</a:t>
              </a:r>
            </a:p>
            <a:p>
              <a:pPr eaLnBrk="1" hangingPunct="1"/>
              <a:r>
                <a:rPr lang="da-DK" altLang="en-US" sz="900" dirty="0" smtClean="0">
                  <a:solidFill>
                    <a:schemeClr val="bg1"/>
                  </a:solidFill>
                  <a:latin typeface="Calibri" pitchFamily="34" charset="0"/>
                  <a:ea typeface="MS PGothic" pitchFamily="34" charset="-128"/>
                  <a:cs typeface="Arial" pitchFamily="34" charset="0"/>
                </a:rPr>
                <a:t>1,419 </a:t>
              </a:r>
              <a:endParaRPr lang="da-DK" altLang="en-US" sz="900" dirty="0">
                <a:solidFill>
                  <a:schemeClr val="bg1"/>
                </a:solidFill>
                <a:latin typeface="Calibri" pitchFamily="34" charset="0"/>
                <a:ea typeface="MS PGothic" pitchFamily="34" charset="-128"/>
                <a:cs typeface="Arial" pitchFamily="34" charset="0"/>
              </a:endParaRPr>
            </a:p>
            <a:p>
              <a:pPr eaLnBrk="1" hangingPunct="1"/>
              <a:r>
                <a:rPr lang="da-DK" altLang="en-US" sz="900" dirty="0" smtClean="0">
                  <a:solidFill>
                    <a:schemeClr val="bg1"/>
                  </a:solidFill>
                  <a:latin typeface="Calibri" pitchFamily="34" charset="0"/>
                  <a:ea typeface="MS PGothic" pitchFamily="34" charset="-128"/>
                  <a:cs typeface="Arial" pitchFamily="34" charset="0"/>
                </a:rPr>
                <a:t>(92)</a:t>
              </a:r>
              <a:endParaRPr lang="da-DK" altLang="en-US" sz="900" dirty="0">
                <a:solidFill>
                  <a:schemeClr val="bg1"/>
                </a:solidFill>
                <a:latin typeface="Calibri" pitchFamily="34" charset="0"/>
                <a:ea typeface="MS PGothic" pitchFamily="34" charset="-128"/>
                <a:cs typeface="Arial" pitchFamily="34" charset="0"/>
              </a:endParaRPr>
            </a:p>
          </p:txBody>
        </p:sp>
        <p:sp>
          <p:nvSpPr>
            <p:cNvPr id="34947" name="Tekstboks 481"/>
            <p:cNvSpPr txBox="1">
              <a:spLocks noChangeArrowheads="1"/>
            </p:cNvSpPr>
            <p:nvPr/>
          </p:nvSpPr>
          <p:spPr bwMode="auto">
            <a:xfrm>
              <a:off x="6298524" y="2695176"/>
              <a:ext cx="474504" cy="6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da-DK" altLang="en-US" sz="1200" dirty="0">
                  <a:solidFill>
                    <a:schemeClr val="bg1"/>
                  </a:solidFill>
                  <a:latin typeface="Calibri" pitchFamily="34" charset="0"/>
                  <a:ea typeface="MS PGothic" pitchFamily="34" charset="-128"/>
                  <a:cs typeface="Arial" pitchFamily="34" charset="0"/>
                </a:rPr>
                <a:t>IN</a:t>
              </a:r>
            </a:p>
            <a:p>
              <a:pPr eaLnBrk="1" hangingPunct="1"/>
              <a:r>
                <a:rPr lang="da-DK" altLang="en-US" sz="900" dirty="0" smtClean="0">
                  <a:solidFill>
                    <a:schemeClr val="bg1"/>
                  </a:solidFill>
                  <a:latin typeface="Calibri" pitchFamily="34" charset="0"/>
                  <a:ea typeface="MS PGothic" pitchFamily="34" charset="-128"/>
                  <a:cs typeface="Arial" pitchFamily="34" charset="0"/>
                </a:rPr>
                <a:t>899</a:t>
              </a:r>
              <a:endParaRPr lang="da-DK" altLang="en-US" sz="900" dirty="0">
                <a:solidFill>
                  <a:schemeClr val="bg1"/>
                </a:solidFill>
                <a:latin typeface="Calibri" pitchFamily="34" charset="0"/>
                <a:ea typeface="MS PGothic" pitchFamily="34" charset="-128"/>
                <a:cs typeface="Arial" pitchFamily="34" charset="0"/>
              </a:endParaRPr>
            </a:p>
            <a:p>
              <a:pPr eaLnBrk="1" hangingPunct="1"/>
              <a:r>
                <a:rPr lang="da-DK" altLang="en-US" sz="900" dirty="0">
                  <a:solidFill>
                    <a:schemeClr val="bg1"/>
                  </a:solidFill>
                  <a:latin typeface="Calibri" pitchFamily="34" charset="0"/>
                  <a:ea typeface="MS PGothic" pitchFamily="34" charset="-128"/>
                  <a:cs typeface="Arial" pitchFamily="34" charset="0"/>
                </a:rPr>
                <a:t>(</a:t>
              </a:r>
              <a:r>
                <a:rPr lang="da-DK" altLang="en-US" sz="900" dirty="0" smtClean="0">
                  <a:solidFill>
                    <a:schemeClr val="bg1"/>
                  </a:solidFill>
                  <a:latin typeface="Calibri" pitchFamily="34" charset="0"/>
                  <a:ea typeface="MS PGothic" pitchFamily="34" charset="-128"/>
                  <a:cs typeface="Arial" pitchFamily="34" charset="0"/>
                </a:rPr>
                <a:t>56)</a:t>
              </a:r>
              <a:endParaRPr lang="da-DK" altLang="en-US" sz="900" dirty="0">
                <a:solidFill>
                  <a:schemeClr val="bg1"/>
                </a:solidFill>
                <a:latin typeface="Calibri" pitchFamily="34" charset="0"/>
                <a:ea typeface="MS PGothic" pitchFamily="34" charset="-128"/>
                <a:cs typeface="Arial" pitchFamily="34" charset="0"/>
              </a:endParaRPr>
            </a:p>
          </p:txBody>
        </p:sp>
        <p:sp>
          <p:nvSpPr>
            <p:cNvPr id="34948" name="Tekstboks 481"/>
            <p:cNvSpPr txBox="1">
              <a:spLocks noChangeArrowheads="1"/>
            </p:cNvSpPr>
            <p:nvPr/>
          </p:nvSpPr>
          <p:spPr bwMode="auto">
            <a:xfrm>
              <a:off x="5847197" y="2743201"/>
              <a:ext cx="520025" cy="66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da-DK" altLang="en-US" sz="1200" dirty="0">
                  <a:solidFill>
                    <a:srgbClr val="FFFFFF"/>
                  </a:solidFill>
                  <a:latin typeface="Calibri" pitchFamily="34" charset="0"/>
                  <a:ea typeface="MS PGothic" pitchFamily="34" charset="-128"/>
                  <a:cs typeface="Arial" pitchFamily="34" charset="0"/>
                </a:rPr>
                <a:t>IL</a:t>
              </a:r>
            </a:p>
            <a:p>
              <a:pPr algn="ctr" eaLnBrk="1" hangingPunct="1"/>
              <a:r>
                <a:rPr lang="da-DK" altLang="en-US" sz="1000" dirty="0" smtClean="0">
                  <a:solidFill>
                    <a:srgbClr val="FFFFFF"/>
                  </a:solidFill>
                  <a:latin typeface="Calibri" pitchFamily="34" charset="0"/>
                  <a:ea typeface="MS PGothic" pitchFamily="34" charset="-128"/>
                  <a:cs typeface="Arial" pitchFamily="34" charset="0"/>
                </a:rPr>
                <a:t>8,258</a:t>
              </a:r>
            </a:p>
            <a:p>
              <a:pPr algn="ctr" eaLnBrk="1" hangingPunct="1"/>
              <a:r>
                <a:rPr lang="da-DK" altLang="en-US" sz="1000" dirty="0" smtClean="0">
                  <a:solidFill>
                    <a:srgbClr val="FFFFFF"/>
                  </a:solidFill>
                  <a:latin typeface="Calibri" pitchFamily="34" charset="0"/>
                  <a:ea typeface="MS PGothic" pitchFamily="34" charset="-128"/>
                  <a:cs typeface="Arial" pitchFamily="34" charset="0"/>
                </a:rPr>
                <a:t> (171)</a:t>
              </a:r>
              <a:endParaRPr lang="da-DK" altLang="en-US" sz="1000" dirty="0">
                <a:solidFill>
                  <a:srgbClr val="FFFFFF"/>
                </a:solidFill>
                <a:latin typeface="Calibri" pitchFamily="34" charset="0"/>
                <a:ea typeface="MS PGothic" pitchFamily="34" charset="-128"/>
                <a:cs typeface="Arial" pitchFamily="34" charset="0"/>
              </a:endParaRPr>
            </a:p>
          </p:txBody>
        </p:sp>
        <p:sp>
          <p:nvSpPr>
            <p:cNvPr id="34949" name="Tekstboks 481"/>
            <p:cNvSpPr txBox="1">
              <a:spLocks noChangeArrowheads="1"/>
            </p:cNvSpPr>
            <p:nvPr/>
          </p:nvSpPr>
          <p:spPr bwMode="auto">
            <a:xfrm>
              <a:off x="6482614" y="3277926"/>
              <a:ext cx="607208" cy="469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da-DK" altLang="en-US" sz="1200" dirty="0">
                  <a:solidFill>
                    <a:schemeClr val="bg1"/>
                  </a:solidFill>
                  <a:latin typeface="Calibri" pitchFamily="34" charset="0"/>
                  <a:ea typeface="MS PGothic" pitchFamily="34" charset="-128"/>
                  <a:cs typeface="Arial" pitchFamily="34" charset="0"/>
                </a:rPr>
                <a:t>KY</a:t>
              </a:r>
            </a:p>
            <a:p>
              <a:pPr eaLnBrk="1" hangingPunct="1"/>
              <a:r>
                <a:rPr lang="da-DK" altLang="en-US" sz="900" dirty="0" smtClean="0">
                  <a:solidFill>
                    <a:schemeClr val="bg1"/>
                  </a:solidFill>
                  <a:latin typeface="Calibri" pitchFamily="34" charset="0"/>
                  <a:ea typeface="MS PGothic" pitchFamily="34" charset="-128"/>
                  <a:cs typeface="Arial" pitchFamily="34" charset="0"/>
                </a:rPr>
                <a:t>584 </a:t>
              </a:r>
              <a:r>
                <a:rPr lang="da-DK" altLang="en-US" sz="900" dirty="0">
                  <a:solidFill>
                    <a:schemeClr val="bg1"/>
                  </a:solidFill>
                  <a:latin typeface="Calibri" pitchFamily="34" charset="0"/>
                  <a:ea typeface="MS PGothic" pitchFamily="34" charset="-128"/>
                  <a:cs typeface="Arial" pitchFamily="34" charset="0"/>
                </a:rPr>
                <a:t>(15)</a:t>
              </a:r>
            </a:p>
          </p:txBody>
        </p:sp>
        <p:sp>
          <p:nvSpPr>
            <p:cNvPr id="100" name="Tekstboks 481"/>
            <p:cNvSpPr txBox="1"/>
            <p:nvPr/>
          </p:nvSpPr>
          <p:spPr bwMode="auto">
            <a:xfrm>
              <a:off x="6386088" y="1992181"/>
              <a:ext cx="496092" cy="643176"/>
            </a:xfrm>
            <a:prstGeom prst="rect">
              <a:avLst/>
            </a:prstGeom>
            <a:noFill/>
          </p:spPr>
          <p:txBody>
            <a:bodyPr wrap="none">
              <a:spAutoFit/>
            </a:bodyPr>
            <a:lstStyle/>
            <a:p>
              <a:pPr algn="ctr" fontAlgn="auto">
                <a:spcBef>
                  <a:spcPts val="0"/>
                </a:spcBef>
                <a:spcAft>
                  <a:spcPts val="0"/>
                </a:spcAft>
                <a:defRPr/>
              </a:pPr>
              <a:r>
                <a:rPr lang="da-DK" sz="1200" dirty="0">
                  <a:solidFill>
                    <a:prstClr val="white"/>
                  </a:solidFill>
                  <a:latin typeface="Calibri"/>
                  <a:ea typeface="ＭＳ Ｐゴシック" pitchFamily="-97" charset="-128"/>
                  <a:cs typeface="Arial" pitchFamily="34" charset="0"/>
                </a:rPr>
                <a:t>MI</a:t>
              </a:r>
            </a:p>
            <a:p>
              <a:pPr algn="ctr" fontAlgn="auto">
                <a:spcBef>
                  <a:spcPts val="0"/>
                </a:spcBef>
                <a:spcAft>
                  <a:spcPts val="0"/>
                </a:spcAft>
                <a:defRPr/>
              </a:pPr>
              <a:r>
                <a:rPr lang="da-DK" sz="950" dirty="0" smtClean="0">
                  <a:solidFill>
                    <a:prstClr val="white"/>
                  </a:solidFill>
                  <a:latin typeface="Calibri"/>
                  <a:ea typeface="ＭＳ Ｐゴシック" pitchFamily="-97" charset="-128"/>
                  <a:cs typeface="Arial" pitchFamily="34" charset="0"/>
                </a:rPr>
                <a:t>5,424</a:t>
              </a:r>
              <a:endParaRPr lang="da-DK" sz="950" dirty="0">
                <a:solidFill>
                  <a:prstClr val="white"/>
                </a:solidFill>
                <a:latin typeface="Calibri"/>
                <a:ea typeface="ＭＳ Ｐゴシック" pitchFamily="-97" charset="-128"/>
                <a:cs typeface="Arial" pitchFamily="34" charset="0"/>
              </a:endParaRPr>
            </a:p>
            <a:p>
              <a:pPr algn="ctr" fontAlgn="auto">
                <a:spcBef>
                  <a:spcPts val="0"/>
                </a:spcBef>
                <a:spcAft>
                  <a:spcPts val="0"/>
                </a:spcAft>
                <a:defRPr/>
              </a:pPr>
              <a:r>
                <a:rPr lang="da-DK" sz="950" dirty="0">
                  <a:solidFill>
                    <a:prstClr val="white"/>
                  </a:solidFill>
                  <a:latin typeface="Calibri"/>
                  <a:ea typeface="ＭＳ Ｐゴシック" pitchFamily="-97" charset="-128"/>
                  <a:cs typeface="Arial" pitchFamily="34" charset="0"/>
                </a:rPr>
                <a:t>(</a:t>
              </a:r>
              <a:r>
                <a:rPr lang="da-DK" sz="950" dirty="0" smtClean="0">
                  <a:solidFill>
                    <a:prstClr val="white"/>
                  </a:solidFill>
                  <a:latin typeface="Calibri"/>
                  <a:ea typeface="ＭＳ Ｐゴシック" pitchFamily="-97" charset="-128"/>
                  <a:cs typeface="Arial" pitchFamily="34" charset="0"/>
                </a:rPr>
                <a:t>116)</a:t>
              </a:r>
              <a:endParaRPr lang="da-DK" sz="950" dirty="0">
                <a:solidFill>
                  <a:prstClr val="white"/>
                </a:solidFill>
                <a:latin typeface="Calibri"/>
                <a:ea typeface="ＭＳ Ｐゴシック" pitchFamily="-97" charset="-128"/>
                <a:cs typeface="Arial" pitchFamily="34" charset="0"/>
              </a:endParaRPr>
            </a:p>
          </p:txBody>
        </p:sp>
        <p:sp>
          <p:nvSpPr>
            <p:cNvPr id="101" name="Tekstboks 481"/>
            <p:cNvSpPr txBox="1"/>
            <p:nvPr/>
          </p:nvSpPr>
          <p:spPr bwMode="auto">
            <a:xfrm>
              <a:off x="7385309" y="1895347"/>
              <a:ext cx="803799" cy="478036"/>
            </a:xfrm>
            <a:prstGeom prst="rect">
              <a:avLst/>
            </a:prstGeom>
            <a:noFill/>
          </p:spPr>
          <p:txBody>
            <a:bodyPr wrap="none">
              <a:spAutoFit/>
            </a:bodyPr>
            <a:lstStyle/>
            <a:p>
              <a:pPr fontAlgn="auto">
                <a:spcBef>
                  <a:spcPts val="0"/>
                </a:spcBef>
                <a:spcAft>
                  <a:spcPts val="0"/>
                </a:spcAft>
                <a:defRPr/>
              </a:pPr>
              <a:r>
                <a:rPr lang="da-DK" sz="1200" dirty="0">
                  <a:solidFill>
                    <a:srgbClr val="1F497D"/>
                  </a:solidFill>
                  <a:latin typeface="Calibri"/>
                  <a:ea typeface="ＭＳ Ｐゴシック" pitchFamily="-97" charset="-128"/>
                  <a:cs typeface="Arial" pitchFamily="34" charset="0"/>
                </a:rPr>
                <a:t>       </a:t>
              </a:r>
              <a:r>
                <a:rPr lang="da-DK" sz="1200" dirty="0">
                  <a:solidFill>
                    <a:schemeClr val="bg1"/>
                  </a:solidFill>
                  <a:latin typeface="Calibri"/>
                  <a:ea typeface="ＭＳ Ｐゴシック" pitchFamily="-97" charset="-128"/>
                  <a:cs typeface="Arial" pitchFamily="34" charset="0"/>
                </a:rPr>
                <a:t>NY</a:t>
              </a:r>
            </a:p>
            <a:p>
              <a:pPr fontAlgn="auto">
                <a:spcBef>
                  <a:spcPts val="0"/>
                </a:spcBef>
                <a:spcAft>
                  <a:spcPts val="0"/>
                </a:spcAft>
                <a:defRPr/>
              </a:pPr>
              <a:r>
                <a:rPr lang="da-DK" sz="950" dirty="0" smtClean="0">
                  <a:solidFill>
                    <a:schemeClr val="bg1"/>
                  </a:solidFill>
                  <a:latin typeface="Calibri"/>
                  <a:ea typeface="ＭＳ Ｐゴシック" pitchFamily="-97" charset="-128"/>
                  <a:cs typeface="Arial" pitchFamily="34" charset="0"/>
                </a:rPr>
                <a:t>2,996 (104)</a:t>
              </a:r>
              <a:endParaRPr lang="da-DK" sz="950" dirty="0">
                <a:solidFill>
                  <a:schemeClr val="bg1"/>
                </a:solidFill>
                <a:latin typeface="Calibri"/>
                <a:ea typeface="ＭＳ Ｐゴシック" pitchFamily="-97" charset="-128"/>
                <a:cs typeface="Arial" pitchFamily="34" charset="0"/>
              </a:endParaRPr>
            </a:p>
          </p:txBody>
        </p:sp>
        <p:sp>
          <p:nvSpPr>
            <p:cNvPr id="102" name="Tekstboks 481"/>
            <p:cNvSpPr txBox="1"/>
            <p:nvPr/>
          </p:nvSpPr>
          <p:spPr bwMode="auto">
            <a:xfrm>
              <a:off x="7231923" y="2368759"/>
              <a:ext cx="803799" cy="478036"/>
            </a:xfrm>
            <a:prstGeom prst="rect">
              <a:avLst/>
            </a:prstGeom>
            <a:noFill/>
          </p:spPr>
          <p:txBody>
            <a:bodyPr wrap="none">
              <a:spAutoFit/>
            </a:bodyPr>
            <a:lstStyle/>
            <a:p>
              <a:pPr algn="ctr" fontAlgn="auto">
                <a:spcBef>
                  <a:spcPts val="0"/>
                </a:spcBef>
                <a:spcAft>
                  <a:spcPts val="0"/>
                </a:spcAft>
                <a:defRPr/>
              </a:pPr>
              <a:r>
                <a:rPr lang="da-DK" sz="1200" dirty="0">
                  <a:solidFill>
                    <a:prstClr val="white"/>
                  </a:solidFill>
                  <a:latin typeface="Calibri"/>
                  <a:ea typeface="ＭＳ Ｐゴシック" pitchFamily="-97" charset="-128"/>
                  <a:cs typeface="Arial" pitchFamily="34" charset="0"/>
                </a:rPr>
                <a:t>PA</a:t>
              </a:r>
            </a:p>
            <a:p>
              <a:pPr algn="ctr" fontAlgn="auto">
                <a:spcBef>
                  <a:spcPts val="0"/>
                </a:spcBef>
                <a:spcAft>
                  <a:spcPts val="0"/>
                </a:spcAft>
                <a:defRPr/>
              </a:pPr>
              <a:r>
                <a:rPr lang="da-DK" sz="950" dirty="0" smtClean="0">
                  <a:solidFill>
                    <a:prstClr val="white"/>
                  </a:solidFill>
                  <a:latin typeface="Calibri"/>
                  <a:ea typeface="ＭＳ Ｐゴシック" pitchFamily="-97" charset="-128"/>
                  <a:cs typeface="Arial" pitchFamily="34" charset="0"/>
                </a:rPr>
                <a:t>7,709 </a:t>
              </a:r>
              <a:r>
                <a:rPr lang="da-DK" sz="950" dirty="0">
                  <a:solidFill>
                    <a:prstClr val="white"/>
                  </a:solidFill>
                  <a:latin typeface="Calibri"/>
                  <a:ea typeface="ＭＳ Ｐゴシック" pitchFamily="-97" charset="-128"/>
                  <a:cs typeface="Arial" pitchFamily="34" charset="0"/>
                </a:rPr>
                <a:t>(</a:t>
              </a:r>
              <a:r>
                <a:rPr lang="da-DK" sz="950" dirty="0" smtClean="0">
                  <a:solidFill>
                    <a:prstClr val="white"/>
                  </a:solidFill>
                  <a:latin typeface="Calibri"/>
                  <a:ea typeface="ＭＳ Ｐゴシック" pitchFamily="-97" charset="-128"/>
                  <a:cs typeface="Arial" pitchFamily="34" charset="0"/>
                </a:rPr>
                <a:t>252)</a:t>
              </a:r>
              <a:endParaRPr lang="da-DK" sz="950" dirty="0">
                <a:solidFill>
                  <a:prstClr val="white"/>
                </a:solidFill>
                <a:latin typeface="Calibri"/>
                <a:ea typeface="ＭＳ Ｐゴシック" pitchFamily="-97" charset="-128"/>
                <a:cs typeface="Arial" pitchFamily="34" charset="0"/>
              </a:endParaRPr>
            </a:p>
          </p:txBody>
        </p:sp>
        <p:sp>
          <p:nvSpPr>
            <p:cNvPr id="34953" name="Tekstboks 481"/>
            <p:cNvSpPr txBox="1">
              <a:spLocks noChangeArrowheads="1"/>
            </p:cNvSpPr>
            <p:nvPr/>
          </p:nvSpPr>
          <p:spPr bwMode="auto">
            <a:xfrm>
              <a:off x="7304347" y="3590074"/>
              <a:ext cx="699520" cy="469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da-DK" altLang="en-US" sz="1200" dirty="0">
                  <a:solidFill>
                    <a:srgbClr val="FFFFFF"/>
                  </a:solidFill>
                  <a:latin typeface="Calibri" pitchFamily="34" charset="0"/>
                  <a:ea typeface="MS PGothic" pitchFamily="34" charset="-128"/>
                  <a:cs typeface="Arial" pitchFamily="34" charset="0"/>
                </a:rPr>
                <a:t>NC</a:t>
              </a:r>
            </a:p>
            <a:p>
              <a:pPr algn="ctr" eaLnBrk="1" hangingPunct="1"/>
              <a:r>
                <a:rPr lang="da-DK" altLang="en-US" sz="900" dirty="0" smtClean="0">
                  <a:solidFill>
                    <a:srgbClr val="FFFFFF"/>
                  </a:solidFill>
                  <a:latin typeface="Calibri" pitchFamily="34" charset="0"/>
                  <a:ea typeface="MS PGothic" pitchFamily="34" charset="-128"/>
                  <a:cs typeface="Arial" pitchFamily="34" charset="0"/>
                </a:rPr>
                <a:t>2,514 (62)</a:t>
              </a:r>
              <a:endParaRPr lang="da-DK" altLang="en-US" sz="900" dirty="0">
                <a:solidFill>
                  <a:srgbClr val="FFFFFF"/>
                </a:solidFill>
                <a:latin typeface="Calibri" pitchFamily="34" charset="0"/>
                <a:ea typeface="MS PGothic" pitchFamily="34" charset="-128"/>
                <a:cs typeface="Arial" pitchFamily="34" charset="0"/>
              </a:endParaRPr>
            </a:p>
          </p:txBody>
        </p:sp>
        <p:sp>
          <p:nvSpPr>
            <p:cNvPr id="34954" name="Tekstboks 481"/>
            <p:cNvSpPr txBox="1">
              <a:spLocks noChangeArrowheads="1"/>
            </p:cNvSpPr>
            <p:nvPr/>
          </p:nvSpPr>
          <p:spPr bwMode="auto">
            <a:xfrm>
              <a:off x="7327064" y="3191851"/>
              <a:ext cx="699520" cy="434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da-DK" altLang="en-US" sz="1000" dirty="0">
                  <a:solidFill>
                    <a:srgbClr val="FFFFFF"/>
                  </a:solidFill>
                  <a:latin typeface="Calibri" pitchFamily="34" charset="0"/>
                  <a:ea typeface="MS PGothic" pitchFamily="34" charset="-128"/>
                  <a:cs typeface="Arial" pitchFamily="34" charset="0"/>
                </a:rPr>
                <a:t>VA</a:t>
              </a:r>
            </a:p>
            <a:p>
              <a:pPr algn="r" eaLnBrk="1" hangingPunct="1"/>
              <a:r>
                <a:rPr lang="da-DK" altLang="en-US" sz="900" dirty="0" smtClean="0">
                  <a:solidFill>
                    <a:srgbClr val="FFFFFF"/>
                  </a:solidFill>
                  <a:latin typeface="Calibri" pitchFamily="34" charset="0"/>
                  <a:ea typeface="MS PGothic" pitchFamily="34" charset="-128"/>
                  <a:cs typeface="Arial" pitchFamily="34" charset="0"/>
                </a:rPr>
                <a:t>2,996 (91)</a:t>
              </a:r>
              <a:endParaRPr lang="da-DK" altLang="en-US" sz="900" dirty="0">
                <a:solidFill>
                  <a:srgbClr val="FFFFFF"/>
                </a:solidFill>
                <a:latin typeface="Calibri" pitchFamily="34" charset="0"/>
                <a:ea typeface="MS PGothic" pitchFamily="34" charset="-128"/>
                <a:cs typeface="Arial" pitchFamily="34" charset="0"/>
              </a:endParaRPr>
            </a:p>
          </p:txBody>
        </p:sp>
        <p:sp>
          <p:nvSpPr>
            <p:cNvPr id="105" name="Tekstboks 481"/>
            <p:cNvSpPr txBox="1"/>
            <p:nvPr/>
          </p:nvSpPr>
          <p:spPr bwMode="auto">
            <a:xfrm>
              <a:off x="8297361" y="1094020"/>
              <a:ext cx="465638" cy="625793"/>
            </a:xfrm>
            <a:prstGeom prst="rect">
              <a:avLst/>
            </a:prstGeom>
            <a:noFill/>
          </p:spPr>
          <p:txBody>
            <a:bodyPr>
              <a:spAutoFit/>
            </a:bodyPr>
            <a:lstStyle/>
            <a:p>
              <a:pPr algn="ctr" fontAlgn="auto">
                <a:spcBef>
                  <a:spcPts val="0"/>
                </a:spcBef>
                <a:spcAft>
                  <a:spcPts val="0"/>
                </a:spcAft>
                <a:defRPr/>
              </a:pPr>
              <a:r>
                <a:rPr lang="da-DK" sz="1200" dirty="0">
                  <a:solidFill>
                    <a:prstClr val="white"/>
                  </a:solidFill>
                  <a:latin typeface="Calibri"/>
                  <a:ea typeface="ＭＳ Ｐゴシック" pitchFamily="-97" charset="-128"/>
                  <a:cs typeface="Arial" pitchFamily="34" charset="0"/>
                </a:rPr>
                <a:t>ME</a:t>
              </a:r>
            </a:p>
            <a:p>
              <a:pPr algn="ctr" fontAlgn="auto">
                <a:spcBef>
                  <a:spcPts val="0"/>
                </a:spcBef>
                <a:spcAft>
                  <a:spcPts val="0"/>
                </a:spcAft>
                <a:defRPr/>
              </a:pPr>
              <a:r>
                <a:rPr lang="da-DK" sz="900" dirty="0" smtClean="0">
                  <a:solidFill>
                    <a:prstClr val="white"/>
                  </a:solidFill>
                  <a:latin typeface="Calibri"/>
                  <a:ea typeface="ＭＳ Ｐゴシック" pitchFamily="-97" charset="-128"/>
                  <a:cs typeface="Arial" pitchFamily="34" charset="0"/>
                </a:rPr>
                <a:t>176</a:t>
              </a:r>
              <a:r>
                <a:rPr lang="da-DK" sz="900" dirty="0" smtClean="0">
                  <a:solidFill>
                    <a:prstClr val="white"/>
                  </a:solidFill>
                  <a:effectLst>
                    <a:glow rad="63500">
                      <a:srgbClr val="92D050">
                        <a:alpha val="60000"/>
                      </a:srgbClr>
                    </a:glow>
                  </a:effectLst>
                  <a:latin typeface="Calibri"/>
                  <a:ea typeface="ＭＳ Ｐゴシック" pitchFamily="-97" charset="-128"/>
                  <a:cs typeface="Arial" pitchFamily="34" charset="0"/>
                </a:rPr>
                <a:t> </a:t>
              </a:r>
              <a:r>
                <a:rPr lang="da-DK" sz="900" dirty="0">
                  <a:solidFill>
                    <a:prstClr val="white"/>
                  </a:solidFill>
                  <a:latin typeface="Calibri"/>
                  <a:ea typeface="ＭＳ Ｐゴシック" pitchFamily="-97" charset="-128"/>
                  <a:cs typeface="Arial" pitchFamily="34" charset="0"/>
                </a:rPr>
                <a:t>(8)</a:t>
              </a:r>
            </a:p>
          </p:txBody>
        </p:sp>
        <p:sp>
          <p:nvSpPr>
            <p:cNvPr id="34956" name="Tekstboks 481"/>
            <p:cNvSpPr txBox="1">
              <a:spLocks noChangeArrowheads="1"/>
            </p:cNvSpPr>
            <p:nvPr/>
          </p:nvSpPr>
          <p:spPr bwMode="auto">
            <a:xfrm>
              <a:off x="5752485" y="1828800"/>
              <a:ext cx="437970" cy="66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da-DK" altLang="en-US" sz="1200" dirty="0">
                  <a:solidFill>
                    <a:schemeClr val="bg1"/>
                  </a:solidFill>
                  <a:latin typeface="Calibri" pitchFamily="34" charset="0"/>
                  <a:ea typeface="MS PGothic" pitchFamily="34" charset="-128"/>
                  <a:cs typeface="Arial" pitchFamily="34" charset="0"/>
                </a:rPr>
                <a:t>WI</a:t>
              </a:r>
            </a:p>
            <a:p>
              <a:pPr algn="ctr" eaLnBrk="1" hangingPunct="1"/>
              <a:r>
                <a:rPr lang="da-DK" altLang="en-US" sz="1000" dirty="0" smtClean="0">
                  <a:solidFill>
                    <a:schemeClr val="bg1"/>
                  </a:solidFill>
                  <a:latin typeface="Calibri" pitchFamily="34" charset="0"/>
                  <a:ea typeface="MS PGothic" pitchFamily="34" charset="-128"/>
                  <a:cs typeface="Arial" pitchFamily="34" charset="0"/>
                </a:rPr>
                <a:t>573 </a:t>
              </a:r>
              <a:endParaRPr lang="da-DK" altLang="en-US" sz="1000" dirty="0">
                <a:solidFill>
                  <a:schemeClr val="bg1"/>
                </a:solidFill>
                <a:latin typeface="Calibri" pitchFamily="34" charset="0"/>
                <a:ea typeface="MS PGothic" pitchFamily="34" charset="-128"/>
                <a:cs typeface="Arial" pitchFamily="34" charset="0"/>
              </a:endParaRPr>
            </a:p>
            <a:p>
              <a:pPr algn="ctr" eaLnBrk="1" hangingPunct="1"/>
              <a:r>
                <a:rPr lang="da-DK" altLang="en-US" sz="1000" dirty="0" smtClean="0">
                  <a:solidFill>
                    <a:schemeClr val="bg1"/>
                  </a:solidFill>
                  <a:latin typeface="Calibri" pitchFamily="34" charset="0"/>
                  <a:ea typeface="MS PGothic" pitchFamily="34" charset="-128"/>
                  <a:cs typeface="Arial" pitchFamily="34" charset="0"/>
                </a:rPr>
                <a:t>(20)</a:t>
              </a:r>
              <a:endParaRPr lang="da-DK" altLang="en-US" sz="1000" dirty="0">
                <a:solidFill>
                  <a:schemeClr val="bg1"/>
                </a:solidFill>
                <a:latin typeface="Calibri" pitchFamily="34" charset="0"/>
                <a:ea typeface="MS PGothic" pitchFamily="34" charset="-128"/>
                <a:cs typeface="Arial" pitchFamily="34" charset="0"/>
              </a:endParaRPr>
            </a:p>
          </p:txBody>
        </p:sp>
        <p:sp>
          <p:nvSpPr>
            <p:cNvPr id="34957" name="TextBox 129"/>
            <p:cNvSpPr txBox="1">
              <a:spLocks noChangeArrowheads="1"/>
            </p:cNvSpPr>
            <p:nvPr/>
          </p:nvSpPr>
          <p:spPr bwMode="auto">
            <a:xfrm>
              <a:off x="6483016" y="3733800"/>
              <a:ext cx="522861" cy="608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da-DK" altLang="en-US" sz="1000" dirty="0" smtClean="0">
                  <a:solidFill>
                    <a:srgbClr val="FFFFFF"/>
                  </a:solidFill>
                  <a:latin typeface="Calibri" pitchFamily="34" charset="0"/>
                  <a:ea typeface="MS PGothic" pitchFamily="34" charset="-128"/>
                  <a:cs typeface="Arial" pitchFamily="34" charset="0"/>
                </a:rPr>
                <a:t>1,089 </a:t>
              </a:r>
              <a:r>
                <a:rPr lang="da-DK" altLang="en-US" sz="900" dirty="0">
                  <a:solidFill>
                    <a:srgbClr val="FFFFFF"/>
                  </a:solidFill>
                  <a:latin typeface="Calibri" pitchFamily="34" charset="0"/>
                  <a:ea typeface="MS PGothic" pitchFamily="34" charset="-128"/>
                  <a:cs typeface="Arial" pitchFamily="34" charset="0"/>
                </a:rPr>
                <a:t>(</a:t>
              </a:r>
              <a:r>
                <a:rPr lang="da-DK" altLang="en-US" sz="900" dirty="0" smtClean="0">
                  <a:solidFill>
                    <a:srgbClr val="FFFFFF"/>
                  </a:solidFill>
                  <a:latin typeface="Calibri" pitchFamily="34" charset="0"/>
                  <a:ea typeface="MS PGothic" pitchFamily="34" charset="-128"/>
                  <a:cs typeface="Arial" pitchFamily="34" charset="0"/>
                </a:rPr>
                <a:t>27)</a:t>
              </a:r>
              <a:endParaRPr lang="da-DK" altLang="en-US" sz="900" dirty="0">
                <a:solidFill>
                  <a:srgbClr val="FFFFFF"/>
                </a:solidFill>
                <a:latin typeface="Calibri" pitchFamily="34" charset="0"/>
                <a:ea typeface="MS PGothic" pitchFamily="34" charset="-128"/>
                <a:cs typeface="Arial" pitchFamily="34" charset="0"/>
              </a:endParaRPr>
            </a:p>
            <a:p>
              <a:pPr eaLnBrk="1" hangingPunct="1"/>
              <a:endParaRPr lang="en-US" altLang="en-US" sz="1000" dirty="0">
                <a:solidFill>
                  <a:srgbClr val="FFFFFF"/>
                </a:solidFill>
                <a:latin typeface="Calibri" pitchFamily="34" charset="0"/>
              </a:endParaRPr>
            </a:p>
          </p:txBody>
        </p:sp>
      </p:grpSp>
      <p:grpSp>
        <p:nvGrpSpPr>
          <p:cNvPr id="34823" name="Group 6"/>
          <p:cNvGrpSpPr>
            <a:grpSpLocks/>
          </p:cNvGrpSpPr>
          <p:nvPr/>
        </p:nvGrpSpPr>
        <p:grpSpPr bwMode="auto">
          <a:xfrm>
            <a:off x="303213" y="4267200"/>
            <a:ext cx="2005012" cy="1876425"/>
            <a:chOff x="280789" y="4600199"/>
            <a:chExt cx="2005211" cy="1876801"/>
          </a:xfrm>
        </p:grpSpPr>
        <p:grpSp>
          <p:nvGrpSpPr>
            <p:cNvPr id="34853" name="Group 4"/>
            <p:cNvGrpSpPr>
              <a:grpSpLocks/>
            </p:cNvGrpSpPr>
            <p:nvPr/>
          </p:nvGrpSpPr>
          <p:grpSpPr bwMode="auto">
            <a:xfrm>
              <a:off x="356989" y="5000309"/>
              <a:ext cx="1878999" cy="1476691"/>
              <a:chOff x="381000" y="4800600"/>
              <a:chExt cx="1878999" cy="1476691"/>
            </a:xfrm>
          </p:grpSpPr>
          <p:sp>
            <p:nvSpPr>
              <p:cNvPr id="145" name="Oval 144"/>
              <p:cNvSpPr/>
              <p:nvPr/>
            </p:nvSpPr>
            <p:spPr>
              <a:xfrm>
                <a:off x="381008" y="4833965"/>
                <a:ext cx="152415" cy="154018"/>
              </a:xfrm>
              <a:prstGeom prst="ellipse">
                <a:avLst/>
              </a:prstGeom>
              <a:solidFill>
                <a:schemeClr val="tx2"/>
              </a:solidFill>
              <a:ln w="9525" cap="flat" cmpd="sng" algn="ctr">
                <a:noFill/>
                <a:prstDash val="solid"/>
              </a:ln>
              <a:effectLst/>
            </p:spPr>
            <p:txBody>
              <a:bodyPr anchor="ctr"/>
              <a:lstStyle/>
              <a:p>
                <a:pPr algn="ctr" defTabSz="457200">
                  <a:defRPr/>
                </a:pPr>
                <a:endParaRPr lang="en-US" kern="0">
                  <a:solidFill>
                    <a:prstClr val="white"/>
                  </a:solidFill>
                  <a:latin typeface="Arial"/>
                </a:endParaRPr>
              </a:p>
            </p:txBody>
          </p:sp>
          <p:sp>
            <p:nvSpPr>
              <p:cNvPr id="146" name="Oval 145"/>
              <p:cNvSpPr/>
              <p:nvPr/>
            </p:nvSpPr>
            <p:spPr>
              <a:xfrm>
                <a:off x="381008" y="5076900"/>
                <a:ext cx="152415" cy="154019"/>
              </a:xfrm>
              <a:prstGeom prst="ellipse">
                <a:avLst/>
              </a:prstGeom>
              <a:solidFill>
                <a:srgbClr val="009999"/>
              </a:solidFill>
              <a:ln w="9525" cap="flat" cmpd="sng" algn="ctr">
                <a:noFill/>
                <a:prstDash val="solid"/>
              </a:ln>
              <a:effectLst/>
            </p:spPr>
            <p:txBody>
              <a:bodyPr anchor="ctr"/>
              <a:lstStyle/>
              <a:p>
                <a:pPr algn="ctr" defTabSz="457200">
                  <a:defRPr/>
                </a:pPr>
                <a:endParaRPr lang="en-US" kern="0">
                  <a:solidFill>
                    <a:prstClr val="white"/>
                  </a:solidFill>
                  <a:latin typeface="Arial"/>
                </a:endParaRPr>
              </a:p>
            </p:txBody>
          </p:sp>
          <p:sp>
            <p:nvSpPr>
              <p:cNvPr id="147" name="Oval 146"/>
              <p:cNvSpPr/>
              <p:nvPr/>
            </p:nvSpPr>
            <p:spPr>
              <a:xfrm>
                <a:off x="381008" y="5319837"/>
                <a:ext cx="152415" cy="154018"/>
              </a:xfrm>
              <a:prstGeom prst="ellipse">
                <a:avLst/>
              </a:prstGeom>
              <a:solidFill>
                <a:srgbClr val="A9D383"/>
              </a:solidFill>
              <a:ln w="9525" cap="flat" cmpd="sng" algn="ctr">
                <a:noFill/>
                <a:prstDash val="solid"/>
              </a:ln>
              <a:effectLst/>
            </p:spPr>
            <p:txBody>
              <a:bodyPr anchor="ctr"/>
              <a:lstStyle/>
              <a:p>
                <a:pPr algn="ctr" defTabSz="457200">
                  <a:defRPr/>
                </a:pPr>
                <a:endParaRPr lang="en-US" kern="0">
                  <a:solidFill>
                    <a:prstClr val="white"/>
                  </a:solidFill>
                  <a:latin typeface="Arial"/>
                </a:endParaRPr>
              </a:p>
            </p:txBody>
          </p:sp>
          <p:sp>
            <p:nvSpPr>
              <p:cNvPr id="148" name="Oval 147"/>
              <p:cNvSpPr/>
              <p:nvPr/>
            </p:nvSpPr>
            <p:spPr>
              <a:xfrm>
                <a:off x="381008" y="5562773"/>
                <a:ext cx="152415" cy="154019"/>
              </a:xfrm>
              <a:prstGeom prst="ellipse">
                <a:avLst/>
              </a:prstGeom>
              <a:solidFill>
                <a:srgbClr val="90E3EC"/>
              </a:solidFill>
              <a:ln w="9525" cap="flat" cmpd="sng" algn="ctr">
                <a:solidFill>
                  <a:srgbClr val="9EDAE2"/>
                </a:solidFill>
                <a:prstDash val="solid"/>
              </a:ln>
              <a:effectLst/>
            </p:spPr>
            <p:txBody>
              <a:bodyPr anchor="ctr"/>
              <a:lstStyle/>
              <a:p>
                <a:pPr algn="ctr" defTabSz="457200">
                  <a:defRPr/>
                </a:pPr>
                <a:endParaRPr lang="en-US" kern="0">
                  <a:solidFill>
                    <a:prstClr val="white"/>
                  </a:solidFill>
                  <a:latin typeface="Arial"/>
                </a:endParaRPr>
              </a:p>
            </p:txBody>
          </p:sp>
          <p:sp>
            <p:nvSpPr>
              <p:cNvPr id="149" name="TextBox 148"/>
              <p:cNvSpPr txBox="1"/>
              <p:nvPr/>
            </p:nvSpPr>
            <p:spPr>
              <a:xfrm>
                <a:off x="512783" y="4800620"/>
                <a:ext cx="1746423" cy="254051"/>
              </a:xfrm>
              <a:prstGeom prst="rect">
                <a:avLst/>
              </a:prstGeom>
              <a:noFill/>
            </p:spPr>
            <p:txBody>
              <a:bodyPr>
                <a:spAutoFit/>
              </a:bodyPr>
              <a:lstStyle/>
              <a:p>
                <a:pPr defTabSz="457200">
                  <a:defRPr/>
                </a:pPr>
                <a:r>
                  <a:rPr lang="en-US" sz="1000" kern="0" dirty="0">
                    <a:solidFill>
                      <a:srgbClr val="1F497D"/>
                    </a:solidFill>
                    <a:latin typeface="Calibri"/>
                    <a:ea typeface="ＭＳ Ｐゴシック" pitchFamily="-108" charset="-128"/>
                  </a:rPr>
                  <a:t>0.1% or more</a:t>
                </a:r>
              </a:p>
            </p:txBody>
          </p:sp>
          <p:sp>
            <p:nvSpPr>
              <p:cNvPr id="150" name="TextBox 149"/>
              <p:cNvSpPr txBox="1"/>
              <p:nvPr/>
            </p:nvSpPr>
            <p:spPr>
              <a:xfrm>
                <a:off x="512783" y="5045144"/>
                <a:ext cx="1746423" cy="254051"/>
              </a:xfrm>
              <a:prstGeom prst="rect">
                <a:avLst/>
              </a:prstGeom>
              <a:noFill/>
            </p:spPr>
            <p:txBody>
              <a:bodyPr>
                <a:spAutoFit/>
              </a:bodyPr>
              <a:lstStyle/>
              <a:p>
                <a:pPr defTabSz="457200">
                  <a:defRPr/>
                </a:pPr>
                <a:r>
                  <a:rPr lang="en-US" sz="1000" kern="0" dirty="0">
                    <a:solidFill>
                      <a:srgbClr val="1F497D"/>
                    </a:solidFill>
                    <a:latin typeface="Calibri"/>
                    <a:ea typeface="ＭＳ Ｐゴシック" pitchFamily="-108" charset="-128"/>
                  </a:rPr>
                  <a:t>0.04%-</a:t>
                </a:r>
                <a:r>
                  <a:rPr lang="en-US" sz="1000" kern="0" dirty="0" smtClean="0">
                    <a:solidFill>
                      <a:srgbClr val="1F497D"/>
                    </a:solidFill>
                    <a:latin typeface="Calibri"/>
                    <a:ea typeface="ＭＳ Ｐゴシック" pitchFamily="-108" charset="-128"/>
                  </a:rPr>
                  <a:t>0.099</a:t>
                </a:r>
                <a:r>
                  <a:rPr lang="en-US" sz="1000" kern="0" dirty="0">
                    <a:solidFill>
                      <a:srgbClr val="1F497D"/>
                    </a:solidFill>
                    <a:latin typeface="Calibri"/>
                    <a:ea typeface="ＭＳ Ｐゴシック" pitchFamily="-108" charset="-128"/>
                  </a:rPr>
                  <a:t>%</a:t>
                </a:r>
              </a:p>
            </p:txBody>
          </p:sp>
          <p:sp>
            <p:nvSpPr>
              <p:cNvPr id="151" name="TextBox 150"/>
              <p:cNvSpPr txBox="1"/>
              <p:nvPr/>
            </p:nvSpPr>
            <p:spPr>
              <a:xfrm>
                <a:off x="512783" y="5289668"/>
                <a:ext cx="1746423" cy="254051"/>
              </a:xfrm>
              <a:prstGeom prst="rect">
                <a:avLst/>
              </a:prstGeom>
              <a:noFill/>
            </p:spPr>
            <p:txBody>
              <a:bodyPr>
                <a:spAutoFit/>
              </a:bodyPr>
              <a:lstStyle/>
              <a:p>
                <a:pPr defTabSz="457200">
                  <a:defRPr/>
                </a:pPr>
                <a:r>
                  <a:rPr lang="en-US" sz="1000" kern="0" dirty="0">
                    <a:solidFill>
                      <a:srgbClr val="1F497D"/>
                    </a:solidFill>
                    <a:latin typeface="Calibri"/>
                    <a:ea typeface="ＭＳ Ｐゴシック" pitchFamily="-108" charset="-128"/>
                  </a:rPr>
                  <a:t>0.025%-0.039%</a:t>
                </a:r>
              </a:p>
            </p:txBody>
          </p:sp>
          <p:sp>
            <p:nvSpPr>
              <p:cNvPr id="152" name="TextBox 151"/>
              <p:cNvSpPr txBox="1"/>
              <p:nvPr/>
            </p:nvSpPr>
            <p:spPr>
              <a:xfrm>
                <a:off x="512783" y="5534192"/>
                <a:ext cx="1746423" cy="254051"/>
              </a:xfrm>
              <a:prstGeom prst="rect">
                <a:avLst/>
              </a:prstGeom>
              <a:noFill/>
            </p:spPr>
            <p:txBody>
              <a:bodyPr>
                <a:spAutoFit/>
              </a:bodyPr>
              <a:lstStyle/>
              <a:p>
                <a:pPr defTabSz="457200">
                  <a:defRPr/>
                </a:pPr>
                <a:r>
                  <a:rPr lang="en-US" sz="1000" kern="0" dirty="0">
                    <a:solidFill>
                      <a:srgbClr val="1F497D"/>
                    </a:solidFill>
                    <a:latin typeface="Calibri"/>
                    <a:ea typeface="ＭＳ Ｐゴシック" pitchFamily="-108" charset="-128"/>
                  </a:rPr>
                  <a:t>0.01%-0.024%</a:t>
                </a:r>
              </a:p>
            </p:txBody>
          </p:sp>
          <p:sp>
            <p:nvSpPr>
              <p:cNvPr id="153" name="Oval 152"/>
              <p:cNvSpPr/>
              <p:nvPr/>
            </p:nvSpPr>
            <p:spPr>
              <a:xfrm>
                <a:off x="381008" y="5805709"/>
                <a:ext cx="152415" cy="154018"/>
              </a:xfrm>
              <a:prstGeom prst="ellipse">
                <a:avLst/>
              </a:prstGeom>
              <a:solidFill>
                <a:srgbClr val="CDE6FF"/>
              </a:solidFill>
              <a:ln w="9525" cap="flat" cmpd="sng" algn="ctr">
                <a:noFill/>
                <a:prstDash val="solid"/>
              </a:ln>
              <a:effectLst/>
            </p:spPr>
            <p:txBody>
              <a:bodyPr anchor="ctr"/>
              <a:lstStyle/>
              <a:p>
                <a:pPr algn="ctr" defTabSz="457200">
                  <a:defRPr/>
                </a:pPr>
                <a:endParaRPr lang="en-US" kern="0">
                  <a:solidFill>
                    <a:prstClr val="white"/>
                  </a:solidFill>
                  <a:latin typeface="Arial"/>
                </a:endParaRPr>
              </a:p>
            </p:txBody>
          </p:sp>
          <p:sp>
            <p:nvSpPr>
              <p:cNvPr id="154" name="TextBox 153"/>
              <p:cNvSpPr txBox="1"/>
              <p:nvPr/>
            </p:nvSpPr>
            <p:spPr>
              <a:xfrm>
                <a:off x="512783" y="5778716"/>
                <a:ext cx="1746423" cy="254051"/>
              </a:xfrm>
              <a:prstGeom prst="rect">
                <a:avLst/>
              </a:prstGeom>
              <a:noFill/>
            </p:spPr>
            <p:txBody>
              <a:bodyPr>
                <a:spAutoFit/>
              </a:bodyPr>
              <a:lstStyle/>
              <a:p>
                <a:pPr defTabSz="457200">
                  <a:defRPr/>
                </a:pPr>
                <a:r>
                  <a:rPr lang="en-US" sz="1000" kern="0" dirty="0">
                    <a:solidFill>
                      <a:srgbClr val="1F497D"/>
                    </a:solidFill>
                    <a:latin typeface="Calibri"/>
                    <a:ea typeface="ＭＳ Ｐゴシック" pitchFamily="-108" charset="-128"/>
                  </a:rPr>
                  <a:t>Less than 0.01%</a:t>
                </a:r>
              </a:p>
            </p:txBody>
          </p:sp>
          <p:sp>
            <p:nvSpPr>
              <p:cNvPr id="155" name="Oval 154"/>
              <p:cNvSpPr/>
              <p:nvPr/>
            </p:nvSpPr>
            <p:spPr>
              <a:xfrm>
                <a:off x="381008" y="6048645"/>
                <a:ext cx="152415" cy="154019"/>
              </a:xfrm>
              <a:prstGeom prst="ellipse">
                <a:avLst/>
              </a:prstGeom>
              <a:solidFill>
                <a:srgbClr val="FFFFFF"/>
              </a:solidFill>
              <a:ln w="9525" cap="flat" cmpd="sng" algn="ctr">
                <a:solidFill>
                  <a:schemeClr val="tx2">
                    <a:lumMod val="40000"/>
                    <a:lumOff val="60000"/>
                  </a:schemeClr>
                </a:solidFill>
                <a:prstDash val="solid"/>
              </a:ln>
              <a:effectLst/>
            </p:spPr>
            <p:txBody>
              <a:bodyPr anchor="ctr"/>
              <a:lstStyle/>
              <a:p>
                <a:pPr algn="ctr" defTabSz="457200">
                  <a:defRPr/>
                </a:pPr>
                <a:endParaRPr lang="en-US" kern="0">
                  <a:solidFill>
                    <a:prstClr val="white"/>
                  </a:solidFill>
                  <a:latin typeface="Arial"/>
                </a:endParaRPr>
              </a:p>
            </p:txBody>
          </p:sp>
          <p:sp>
            <p:nvSpPr>
              <p:cNvPr id="156" name="TextBox 155"/>
              <p:cNvSpPr txBox="1"/>
              <p:nvPr/>
            </p:nvSpPr>
            <p:spPr>
              <a:xfrm>
                <a:off x="512783" y="6023240"/>
                <a:ext cx="1746423" cy="254051"/>
              </a:xfrm>
              <a:prstGeom prst="rect">
                <a:avLst/>
              </a:prstGeom>
              <a:noFill/>
            </p:spPr>
            <p:txBody>
              <a:bodyPr>
                <a:spAutoFit/>
              </a:bodyPr>
              <a:lstStyle/>
              <a:p>
                <a:pPr defTabSz="457200">
                  <a:defRPr/>
                </a:pPr>
                <a:r>
                  <a:rPr lang="en-US" sz="1000" kern="0" dirty="0">
                    <a:solidFill>
                      <a:srgbClr val="1F497D"/>
                    </a:solidFill>
                    <a:latin typeface="Calibri"/>
                    <a:ea typeface="ＭＳ Ｐゴシック" pitchFamily="-108" charset="-128"/>
                  </a:rPr>
                  <a:t>No data</a:t>
                </a:r>
              </a:p>
            </p:txBody>
          </p:sp>
        </p:grpSp>
        <p:sp>
          <p:nvSpPr>
            <p:cNvPr id="157" name="TextBox 156"/>
            <p:cNvSpPr txBox="1"/>
            <p:nvPr/>
          </p:nvSpPr>
          <p:spPr>
            <a:xfrm>
              <a:off x="280789" y="4600199"/>
              <a:ext cx="2005211" cy="400130"/>
            </a:xfrm>
            <a:prstGeom prst="rect">
              <a:avLst/>
            </a:prstGeom>
            <a:noFill/>
          </p:spPr>
          <p:txBody>
            <a:bodyPr>
              <a:spAutoFit/>
            </a:bodyPr>
            <a:lstStyle/>
            <a:p>
              <a:pPr defTabSz="457200">
                <a:defRPr/>
              </a:pPr>
              <a:r>
                <a:rPr lang="en-US" sz="1000" b="1" kern="0" cap="all" dirty="0">
                  <a:solidFill>
                    <a:srgbClr val="1F497D"/>
                  </a:solidFill>
                  <a:latin typeface="Calibri"/>
                  <a:ea typeface="ＭＳ Ｐゴシック" pitchFamily="-108" charset="-128"/>
                </a:rPr>
                <a:t>Percentage  OF</a:t>
              </a:r>
            </a:p>
            <a:p>
              <a:pPr defTabSz="457200">
                <a:defRPr/>
              </a:pPr>
              <a:r>
                <a:rPr lang="en-US" sz="1000" b="1" kern="0" cap="all" dirty="0">
                  <a:solidFill>
                    <a:srgbClr val="1F497D"/>
                  </a:solidFill>
                  <a:latin typeface="Calibri"/>
                  <a:ea typeface="ＭＳ Ｐゴシック" pitchFamily="-108" charset="-128"/>
                </a:rPr>
                <a:t>Population Trained</a:t>
              </a:r>
            </a:p>
          </p:txBody>
        </p:sp>
      </p:grpSp>
      <p:sp>
        <p:nvSpPr>
          <p:cNvPr id="34824" name="Rectangle 157"/>
          <p:cNvSpPr>
            <a:spLocks noChangeArrowheads="1"/>
          </p:cNvSpPr>
          <p:nvPr/>
        </p:nvSpPr>
        <p:spPr bwMode="auto">
          <a:xfrm>
            <a:off x="762000" y="304800"/>
            <a:ext cx="2592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r" eaLnBrk="1" hangingPunct="1"/>
            <a:r>
              <a:rPr lang="da-DK" altLang="en-US" sz="2400" b="1">
                <a:solidFill>
                  <a:srgbClr val="1F497D"/>
                </a:solidFill>
                <a:latin typeface="Calibri" pitchFamily="34" charset="0"/>
                <a:ea typeface="MS PGothic" pitchFamily="34" charset="-128"/>
              </a:rPr>
              <a:t>ALGEE-OMETER</a:t>
            </a:r>
            <a:endParaRPr lang="en-US" altLang="en-US" sz="2400">
              <a:solidFill>
                <a:srgbClr val="1F497D"/>
              </a:solidFill>
              <a:latin typeface="Calibri" pitchFamily="34" charset="0"/>
            </a:endParaRPr>
          </a:p>
        </p:txBody>
      </p:sp>
      <p:grpSp>
        <p:nvGrpSpPr>
          <p:cNvPr id="34825" name="Group 159"/>
          <p:cNvGrpSpPr>
            <a:grpSpLocks/>
          </p:cNvGrpSpPr>
          <p:nvPr/>
        </p:nvGrpSpPr>
        <p:grpSpPr bwMode="auto">
          <a:xfrm>
            <a:off x="3352800" y="228600"/>
            <a:ext cx="5638800" cy="614363"/>
            <a:chOff x="3673536" y="376032"/>
            <a:chExt cx="5241864" cy="614568"/>
          </a:xfrm>
        </p:grpSpPr>
        <p:sp>
          <p:nvSpPr>
            <p:cNvPr id="12" name="Chevron 11"/>
            <p:cNvSpPr/>
            <p:nvPr/>
          </p:nvSpPr>
          <p:spPr>
            <a:xfrm>
              <a:off x="3673536" y="376032"/>
              <a:ext cx="5241864" cy="614568"/>
            </a:xfrm>
            <a:prstGeom prst="chevron">
              <a:avLst/>
            </a:prstGeom>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4852" name="Rectangle 8"/>
            <p:cNvSpPr>
              <a:spLocks noChangeArrowheads="1"/>
            </p:cNvSpPr>
            <p:nvPr/>
          </p:nvSpPr>
          <p:spPr bwMode="auto">
            <a:xfrm>
              <a:off x="3837983" y="457200"/>
              <a:ext cx="33248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r" eaLnBrk="1" hangingPunct="1"/>
              <a:r>
                <a:rPr lang="da-DK" altLang="en-US" sz="1400" b="1" dirty="0">
                  <a:solidFill>
                    <a:srgbClr val="FFFFFF"/>
                  </a:solidFill>
                  <a:latin typeface="Calibri" pitchFamily="34" charset="0"/>
                  <a:ea typeface="MS PGothic" pitchFamily="34" charset="-128"/>
                </a:rPr>
                <a:t>Over </a:t>
              </a:r>
              <a:r>
                <a:rPr lang="da-DK" altLang="en-US" sz="1400" b="1" dirty="0" smtClean="0">
                  <a:solidFill>
                    <a:srgbClr val="FFFFFF"/>
                  </a:solidFill>
                  <a:latin typeface="Calibri" pitchFamily="34" charset="0"/>
                  <a:ea typeface="MS PGothic" pitchFamily="34" charset="-128"/>
                </a:rPr>
                <a:t>150,000 </a:t>
              </a:r>
              <a:r>
                <a:rPr lang="da-DK" altLang="en-US" sz="1400" b="1" dirty="0">
                  <a:solidFill>
                    <a:srgbClr val="FFFFFF"/>
                  </a:solidFill>
                  <a:latin typeface="Calibri" pitchFamily="34" charset="0"/>
                  <a:ea typeface="MS PGothic" pitchFamily="34" charset="-128"/>
                </a:rPr>
                <a:t>First Aiders in the US </a:t>
              </a:r>
            </a:p>
            <a:p>
              <a:pPr algn="r" eaLnBrk="1" hangingPunct="1"/>
              <a:r>
                <a:rPr lang="da-DK" altLang="en-US" sz="1400" b="1" dirty="0">
                  <a:solidFill>
                    <a:srgbClr val="FFFFFF"/>
                  </a:solidFill>
                  <a:latin typeface="Calibri" pitchFamily="34" charset="0"/>
                  <a:ea typeface="MS PGothic" pitchFamily="34" charset="-128"/>
                </a:rPr>
                <a:t>Trained by 4,000 Instructors</a:t>
              </a:r>
              <a:endParaRPr lang="en-US" altLang="en-US" sz="1400" dirty="0">
                <a:solidFill>
                  <a:srgbClr val="FFFFFF"/>
                </a:solidFill>
                <a:latin typeface="Calibri" pitchFamily="34" charset="0"/>
              </a:endParaRPr>
            </a:p>
          </p:txBody>
        </p:sp>
      </p:grpSp>
      <p:pic>
        <p:nvPicPr>
          <p:cNvPr id="34826"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2025" y="4763"/>
            <a:ext cx="112395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7" name="Tekstboks 481"/>
          <p:cNvSpPr txBox="1">
            <a:spLocks noChangeArrowheads="1"/>
          </p:cNvSpPr>
          <p:nvPr/>
        </p:nvSpPr>
        <p:spPr bwMode="auto">
          <a:xfrm>
            <a:off x="7784665" y="3394075"/>
            <a:ext cx="7136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da-DK" altLang="en-US" sz="900" dirty="0">
                <a:solidFill>
                  <a:srgbClr val="1F497D"/>
                </a:solidFill>
                <a:latin typeface="Calibri" pitchFamily="34" charset="0"/>
                <a:ea typeface="MS PGothic" pitchFamily="34" charset="-128"/>
                <a:cs typeface="Arial" pitchFamily="34" charset="0"/>
              </a:rPr>
              <a:t>MD</a:t>
            </a:r>
          </a:p>
          <a:p>
            <a:pPr algn="ctr" eaLnBrk="1" hangingPunct="1"/>
            <a:r>
              <a:rPr lang="da-DK" altLang="en-US" sz="900" dirty="0" smtClean="0">
                <a:solidFill>
                  <a:srgbClr val="1F497D"/>
                </a:solidFill>
                <a:latin typeface="Calibri" pitchFamily="34" charset="0"/>
                <a:ea typeface="MS PGothic" pitchFamily="34" charset="-128"/>
                <a:cs typeface="Arial" pitchFamily="34" charset="0"/>
              </a:rPr>
              <a:t>4,499 </a:t>
            </a:r>
            <a:r>
              <a:rPr lang="da-DK" altLang="en-US" sz="900" dirty="0">
                <a:solidFill>
                  <a:srgbClr val="1F497D"/>
                </a:solidFill>
                <a:latin typeface="Calibri" pitchFamily="34" charset="0"/>
                <a:ea typeface="MS PGothic" pitchFamily="34" charset="-128"/>
                <a:cs typeface="Arial" pitchFamily="34" charset="0"/>
              </a:rPr>
              <a:t>(</a:t>
            </a:r>
            <a:r>
              <a:rPr lang="da-DK" altLang="en-US" sz="900" dirty="0" smtClean="0">
                <a:solidFill>
                  <a:srgbClr val="1F497D"/>
                </a:solidFill>
                <a:latin typeface="Calibri" pitchFamily="34" charset="0"/>
                <a:ea typeface="MS PGothic" pitchFamily="34" charset="-128"/>
                <a:cs typeface="Arial" pitchFamily="34" charset="0"/>
              </a:rPr>
              <a:t>285</a:t>
            </a:r>
            <a:r>
              <a:rPr lang="da-DK" altLang="en-US" sz="900" dirty="0">
                <a:solidFill>
                  <a:srgbClr val="1F497D"/>
                </a:solidFill>
                <a:latin typeface="Calibri" pitchFamily="34" charset="0"/>
                <a:ea typeface="MS PGothic" pitchFamily="34" charset="-128"/>
                <a:cs typeface="Arial" pitchFamily="34" charset="0"/>
              </a:rPr>
              <a:t>)</a:t>
            </a:r>
          </a:p>
        </p:txBody>
      </p:sp>
      <p:sp>
        <p:nvSpPr>
          <p:cNvPr id="34828" name="Tekstboks 481"/>
          <p:cNvSpPr txBox="1">
            <a:spLocks noChangeArrowheads="1"/>
          </p:cNvSpPr>
          <p:nvPr/>
        </p:nvSpPr>
        <p:spPr bwMode="auto">
          <a:xfrm>
            <a:off x="8510522" y="3168650"/>
            <a:ext cx="4732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da-DK" altLang="en-US" sz="1000" dirty="0">
                <a:solidFill>
                  <a:srgbClr val="1F497D"/>
                </a:solidFill>
                <a:latin typeface="Calibri" pitchFamily="34" charset="0"/>
                <a:ea typeface="MS PGothic" pitchFamily="34" charset="-128"/>
                <a:cs typeface="Arial" pitchFamily="34" charset="0"/>
              </a:rPr>
              <a:t>DE</a:t>
            </a:r>
          </a:p>
          <a:p>
            <a:pPr algn="ctr" eaLnBrk="1" hangingPunct="1"/>
            <a:r>
              <a:rPr lang="da-DK" altLang="en-US" sz="800" dirty="0">
                <a:solidFill>
                  <a:srgbClr val="1F497D"/>
                </a:solidFill>
                <a:latin typeface="Calibri" pitchFamily="34" charset="0"/>
                <a:ea typeface="MS PGothic" pitchFamily="34" charset="-128"/>
                <a:cs typeface="Arial" pitchFamily="34" charset="0"/>
              </a:rPr>
              <a:t>65 (</a:t>
            </a:r>
            <a:r>
              <a:rPr lang="da-DK" altLang="en-US" sz="800" dirty="0" smtClean="0">
                <a:solidFill>
                  <a:srgbClr val="1F497D"/>
                </a:solidFill>
                <a:latin typeface="Calibri" pitchFamily="34" charset="0"/>
                <a:ea typeface="MS PGothic" pitchFamily="34" charset="-128"/>
                <a:cs typeface="Arial" pitchFamily="34" charset="0"/>
              </a:rPr>
              <a:t>17)</a:t>
            </a:r>
            <a:endParaRPr lang="da-DK" altLang="en-US" sz="800" dirty="0">
              <a:solidFill>
                <a:srgbClr val="1F497D"/>
              </a:solidFill>
              <a:latin typeface="Calibri" pitchFamily="34" charset="0"/>
              <a:ea typeface="MS PGothic" pitchFamily="34" charset="-128"/>
              <a:cs typeface="Arial" pitchFamily="34" charset="0"/>
            </a:endParaRPr>
          </a:p>
        </p:txBody>
      </p:sp>
      <p:cxnSp>
        <p:nvCxnSpPr>
          <p:cNvPr id="165" name="Straight Connector 164"/>
          <p:cNvCxnSpPr/>
          <p:nvPr/>
        </p:nvCxnSpPr>
        <p:spPr>
          <a:xfrm>
            <a:off x="7359650" y="3349625"/>
            <a:ext cx="755650" cy="573088"/>
          </a:xfrm>
          <a:prstGeom prst="line">
            <a:avLst/>
          </a:prstGeom>
          <a:ln w="12700">
            <a:solidFill>
              <a:srgbClr val="002060"/>
            </a:solidFill>
            <a:tailEnd type="oval" w="sm" len="sm"/>
          </a:ln>
        </p:spPr>
        <p:style>
          <a:lnRef idx="2">
            <a:schemeClr val="accent4"/>
          </a:lnRef>
          <a:fillRef idx="0">
            <a:schemeClr val="accent4"/>
          </a:fillRef>
          <a:effectRef idx="1">
            <a:schemeClr val="accent4"/>
          </a:effectRef>
          <a:fontRef idx="minor">
            <a:schemeClr val="tx1"/>
          </a:fontRef>
        </p:style>
      </p:cxnSp>
      <p:grpSp>
        <p:nvGrpSpPr>
          <p:cNvPr id="34830" name="Group 339"/>
          <p:cNvGrpSpPr>
            <a:grpSpLocks/>
          </p:cNvGrpSpPr>
          <p:nvPr/>
        </p:nvGrpSpPr>
        <p:grpSpPr bwMode="auto">
          <a:xfrm>
            <a:off x="7656510" y="2906712"/>
            <a:ext cx="878887" cy="369332"/>
            <a:chOff x="7719068" y="2929607"/>
            <a:chExt cx="879316" cy="368778"/>
          </a:xfrm>
        </p:grpSpPr>
        <p:sp>
          <p:nvSpPr>
            <p:cNvPr id="34849" name="Tekstboks 481"/>
            <p:cNvSpPr txBox="1">
              <a:spLocks noChangeArrowheads="1"/>
            </p:cNvSpPr>
            <p:nvPr/>
          </p:nvSpPr>
          <p:spPr bwMode="auto">
            <a:xfrm>
              <a:off x="7996643" y="2929607"/>
              <a:ext cx="601741" cy="368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da-DK" altLang="en-US" sz="1000" dirty="0">
                  <a:solidFill>
                    <a:srgbClr val="1F497D"/>
                  </a:solidFill>
                  <a:latin typeface="Calibri" pitchFamily="34" charset="0"/>
                  <a:ea typeface="MS PGothic" pitchFamily="34" charset="-128"/>
                  <a:cs typeface="Arial" pitchFamily="34" charset="0"/>
                </a:rPr>
                <a:t>NJ</a:t>
              </a:r>
            </a:p>
            <a:p>
              <a:pPr eaLnBrk="1" hangingPunct="1"/>
              <a:r>
                <a:rPr lang="da-DK" altLang="en-US" sz="800" dirty="0" smtClean="0">
                  <a:solidFill>
                    <a:srgbClr val="1F497D"/>
                  </a:solidFill>
                  <a:latin typeface="Calibri" pitchFamily="34" charset="0"/>
                  <a:ea typeface="MS PGothic" pitchFamily="34" charset="-128"/>
                  <a:cs typeface="Arial" pitchFamily="34" charset="0"/>
                </a:rPr>
                <a:t>1,048 (60)</a:t>
              </a:r>
              <a:endParaRPr lang="da-DK" altLang="en-US" sz="800" dirty="0">
                <a:solidFill>
                  <a:srgbClr val="1F497D"/>
                </a:solidFill>
                <a:latin typeface="Calibri" pitchFamily="34" charset="0"/>
                <a:ea typeface="MS PGothic" pitchFamily="34" charset="-128"/>
                <a:cs typeface="Arial" pitchFamily="34" charset="0"/>
              </a:endParaRPr>
            </a:p>
          </p:txBody>
        </p:sp>
        <p:cxnSp>
          <p:nvCxnSpPr>
            <p:cNvPr id="168" name="Straight Connector 167"/>
            <p:cNvCxnSpPr/>
            <p:nvPr/>
          </p:nvCxnSpPr>
          <p:spPr>
            <a:xfrm>
              <a:off x="7719068" y="3102384"/>
              <a:ext cx="311302" cy="0"/>
            </a:xfrm>
            <a:prstGeom prst="line">
              <a:avLst/>
            </a:prstGeom>
            <a:ln w="9525">
              <a:solidFill>
                <a:srgbClr val="002060"/>
              </a:solidFill>
              <a:tailEnd type="oval" w="sm" len="sm"/>
            </a:ln>
          </p:spPr>
          <p:style>
            <a:lnRef idx="2">
              <a:schemeClr val="accent4"/>
            </a:lnRef>
            <a:fillRef idx="0">
              <a:schemeClr val="accent4"/>
            </a:fillRef>
            <a:effectRef idx="1">
              <a:schemeClr val="accent4"/>
            </a:effectRef>
            <a:fontRef idx="minor">
              <a:schemeClr val="tx1"/>
            </a:fontRef>
          </p:style>
        </p:cxnSp>
      </p:grpSp>
      <p:sp>
        <p:nvSpPr>
          <p:cNvPr id="34831" name="Tekstboks 481"/>
          <p:cNvSpPr txBox="1">
            <a:spLocks noChangeArrowheads="1"/>
          </p:cNvSpPr>
          <p:nvPr/>
        </p:nvSpPr>
        <p:spPr bwMode="auto">
          <a:xfrm>
            <a:off x="8466245" y="2754313"/>
            <a:ext cx="6014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da-DK" altLang="en-US" sz="1000" dirty="0">
                <a:solidFill>
                  <a:srgbClr val="1F497D"/>
                </a:solidFill>
                <a:latin typeface="Calibri" pitchFamily="34" charset="0"/>
                <a:ea typeface="MS PGothic" pitchFamily="34" charset="-128"/>
                <a:cs typeface="Arial" pitchFamily="34" charset="0"/>
              </a:rPr>
              <a:t>CT</a:t>
            </a:r>
          </a:p>
          <a:p>
            <a:pPr algn="ctr" eaLnBrk="1" hangingPunct="1"/>
            <a:r>
              <a:rPr lang="da-DK" altLang="en-US" sz="800" dirty="0" smtClean="0">
                <a:solidFill>
                  <a:srgbClr val="1F497D"/>
                </a:solidFill>
                <a:latin typeface="Calibri" pitchFamily="34" charset="0"/>
                <a:ea typeface="MS PGothic" pitchFamily="34" charset="-128"/>
                <a:cs typeface="Arial" pitchFamily="34" charset="0"/>
              </a:rPr>
              <a:t>2,659 (87)</a:t>
            </a:r>
            <a:endParaRPr lang="da-DK" altLang="en-US" sz="800" dirty="0">
              <a:solidFill>
                <a:srgbClr val="1F497D"/>
              </a:solidFill>
              <a:latin typeface="Calibri" pitchFamily="34" charset="0"/>
              <a:ea typeface="MS PGothic" pitchFamily="34" charset="-128"/>
              <a:cs typeface="Arial" pitchFamily="34" charset="0"/>
            </a:endParaRPr>
          </a:p>
        </p:txBody>
      </p:sp>
      <p:sp>
        <p:nvSpPr>
          <p:cNvPr id="172" name="Tekstboks 481"/>
          <p:cNvSpPr txBox="1"/>
          <p:nvPr/>
        </p:nvSpPr>
        <p:spPr bwMode="auto">
          <a:xfrm>
            <a:off x="8086558" y="2514600"/>
            <a:ext cx="494046" cy="361637"/>
          </a:xfrm>
          <a:prstGeom prst="rect">
            <a:avLst/>
          </a:prstGeom>
          <a:noFill/>
        </p:spPr>
        <p:txBody>
          <a:bodyPr wrap="none">
            <a:spAutoFit/>
          </a:bodyPr>
          <a:lstStyle/>
          <a:p>
            <a:pPr algn="ctr" fontAlgn="auto">
              <a:spcBef>
                <a:spcPts val="0"/>
              </a:spcBef>
              <a:spcAft>
                <a:spcPts val="0"/>
              </a:spcAft>
              <a:defRPr/>
            </a:pPr>
            <a:r>
              <a:rPr lang="da-DK" sz="900" dirty="0">
                <a:solidFill>
                  <a:srgbClr val="1F497D"/>
                </a:solidFill>
                <a:latin typeface="Calibri"/>
                <a:ea typeface="ＭＳ Ｐゴシック" pitchFamily="-97" charset="-128"/>
                <a:cs typeface="Arial" pitchFamily="34" charset="0"/>
              </a:rPr>
              <a:t>RI</a:t>
            </a:r>
          </a:p>
          <a:p>
            <a:pPr algn="ctr" fontAlgn="auto">
              <a:spcBef>
                <a:spcPts val="0"/>
              </a:spcBef>
              <a:spcAft>
                <a:spcPts val="0"/>
              </a:spcAft>
              <a:defRPr/>
            </a:pPr>
            <a:r>
              <a:rPr lang="da-DK" sz="850" dirty="0" smtClean="0">
                <a:solidFill>
                  <a:srgbClr val="1F497D"/>
                </a:solidFill>
                <a:latin typeface="Calibri"/>
                <a:ea typeface="ＭＳ Ｐゴシック" pitchFamily="-97" charset="-128"/>
                <a:cs typeface="Arial" pitchFamily="34" charset="0"/>
              </a:rPr>
              <a:t>362 (8)</a:t>
            </a:r>
            <a:endParaRPr lang="da-DK" sz="850" dirty="0">
              <a:solidFill>
                <a:srgbClr val="1F497D"/>
              </a:solidFill>
              <a:latin typeface="Calibri"/>
              <a:ea typeface="ＭＳ Ｐゴシック" pitchFamily="-97" charset="-128"/>
              <a:cs typeface="Arial" pitchFamily="34" charset="0"/>
            </a:endParaRPr>
          </a:p>
        </p:txBody>
      </p:sp>
      <p:grpSp>
        <p:nvGrpSpPr>
          <p:cNvPr id="34833" name="Group 359"/>
          <p:cNvGrpSpPr>
            <a:grpSpLocks/>
          </p:cNvGrpSpPr>
          <p:nvPr/>
        </p:nvGrpSpPr>
        <p:grpSpPr bwMode="auto">
          <a:xfrm>
            <a:off x="8005771" y="2286001"/>
            <a:ext cx="1061975" cy="407804"/>
            <a:chOff x="7596953" y="2813502"/>
            <a:chExt cx="1062738" cy="407620"/>
          </a:xfrm>
        </p:grpSpPr>
        <p:sp>
          <p:nvSpPr>
            <p:cNvPr id="174" name="Tekstboks 481"/>
            <p:cNvSpPr txBox="1"/>
            <p:nvPr/>
          </p:nvSpPr>
          <p:spPr bwMode="auto">
            <a:xfrm>
              <a:off x="8048187" y="2813502"/>
              <a:ext cx="611504" cy="407620"/>
            </a:xfrm>
            <a:prstGeom prst="rect">
              <a:avLst/>
            </a:prstGeom>
            <a:noFill/>
          </p:spPr>
          <p:txBody>
            <a:bodyPr wrap="none">
              <a:spAutoFit/>
            </a:bodyPr>
            <a:lstStyle/>
            <a:p>
              <a:pPr algn="ctr" fontAlgn="auto">
                <a:spcBef>
                  <a:spcPts val="0"/>
                </a:spcBef>
                <a:spcAft>
                  <a:spcPts val="0"/>
                </a:spcAft>
                <a:defRPr/>
              </a:pPr>
              <a:r>
                <a:rPr lang="da-DK" sz="1000" dirty="0">
                  <a:solidFill>
                    <a:srgbClr val="1F497D"/>
                  </a:solidFill>
                  <a:latin typeface="Calibri"/>
                  <a:ea typeface="ＭＳ Ｐゴシック" pitchFamily="-97" charset="-128"/>
                  <a:cs typeface="Arial" pitchFamily="34" charset="0"/>
                </a:rPr>
                <a:t>MA</a:t>
              </a:r>
              <a:endParaRPr lang="da-DK" sz="1050" dirty="0">
                <a:solidFill>
                  <a:srgbClr val="1F497D"/>
                </a:solidFill>
                <a:latin typeface="Calibri"/>
                <a:ea typeface="ＭＳ Ｐゴシック" pitchFamily="-97" charset="-128"/>
                <a:cs typeface="Arial" pitchFamily="34" charset="0"/>
              </a:endParaRPr>
            </a:p>
            <a:p>
              <a:pPr algn="ctr" fontAlgn="auto">
                <a:spcBef>
                  <a:spcPts val="0"/>
                </a:spcBef>
                <a:spcAft>
                  <a:spcPts val="0"/>
                </a:spcAft>
                <a:defRPr/>
              </a:pPr>
              <a:r>
                <a:rPr lang="da-DK" sz="800" dirty="0" smtClean="0">
                  <a:solidFill>
                    <a:srgbClr val="1F497D"/>
                  </a:solidFill>
                  <a:latin typeface="Calibri"/>
                  <a:ea typeface="ＭＳ Ｐゴシック" pitchFamily="-97" charset="-128"/>
                  <a:cs typeface="Arial" pitchFamily="34" charset="0"/>
                </a:rPr>
                <a:t>1,165 </a:t>
              </a:r>
              <a:r>
                <a:rPr lang="da-DK" sz="800" dirty="0">
                  <a:solidFill>
                    <a:srgbClr val="1F497D"/>
                  </a:solidFill>
                  <a:latin typeface="Calibri"/>
                  <a:ea typeface="ＭＳ Ｐゴシック" pitchFamily="-97" charset="-128"/>
                  <a:cs typeface="Arial" pitchFamily="34" charset="0"/>
                </a:rPr>
                <a:t>(</a:t>
              </a:r>
              <a:r>
                <a:rPr lang="da-DK" sz="800" dirty="0" smtClean="0">
                  <a:solidFill>
                    <a:srgbClr val="1F497D"/>
                  </a:solidFill>
                  <a:latin typeface="Calibri"/>
                  <a:ea typeface="ＭＳ Ｐゴシック" pitchFamily="-97" charset="-128"/>
                  <a:cs typeface="Arial" pitchFamily="34" charset="0"/>
                </a:rPr>
                <a:t>44</a:t>
              </a:r>
              <a:r>
                <a:rPr lang="da-DK" sz="1050" dirty="0" smtClean="0">
                  <a:solidFill>
                    <a:srgbClr val="1F497D"/>
                  </a:solidFill>
                  <a:latin typeface="Calibri"/>
                  <a:ea typeface="ＭＳ Ｐゴシック" pitchFamily="-97" charset="-128"/>
                  <a:cs typeface="Arial" pitchFamily="34" charset="0"/>
                </a:rPr>
                <a:t>)</a:t>
              </a:r>
              <a:endParaRPr lang="da-DK" sz="1050" dirty="0">
                <a:solidFill>
                  <a:srgbClr val="1F497D"/>
                </a:solidFill>
                <a:latin typeface="Calibri"/>
                <a:ea typeface="ＭＳ Ｐゴシック" pitchFamily="-97" charset="-128"/>
                <a:cs typeface="Arial" pitchFamily="34" charset="0"/>
              </a:endParaRPr>
            </a:p>
          </p:txBody>
        </p:sp>
        <p:cxnSp>
          <p:nvCxnSpPr>
            <p:cNvPr id="175" name="Straight Connector 174"/>
            <p:cNvCxnSpPr/>
            <p:nvPr/>
          </p:nvCxnSpPr>
          <p:spPr>
            <a:xfrm flipV="1">
              <a:off x="7596953" y="2988048"/>
              <a:ext cx="616393" cy="14282"/>
            </a:xfrm>
            <a:prstGeom prst="line">
              <a:avLst/>
            </a:prstGeom>
            <a:ln w="9525">
              <a:solidFill>
                <a:srgbClr val="002060"/>
              </a:solidFill>
              <a:tailEnd type="oval" w="sm" len="sm"/>
            </a:ln>
          </p:spPr>
          <p:style>
            <a:lnRef idx="2">
              <a:schemeClr val="accent4"/>
            </a:lnRef>
            <a:fillRef idx="0">
              <a:schemeClr val="accent4"/>
            </a:fillRef>
            <a:effectRef idx="1">
              <a:schemeClr val="accent4"/>
            </a:effectRef>
            <a:fontRef idx="minor">
              <a:schemeClr val="tx1"/>
            </a:fontRef>
          </p:style>
        </p:cxnSp>
      </p:grpSp>
      <p:grpSp>
        <p:nvGrpSpPr>
          <p:cNvPr id="34834" name="Group 362"/>
          <p:cNvGrpSpPr>
            <a:grpSpLocks/>
          </p:cNvGrpSpPr>
          <p:nvPr/>
        </p:nvGrpSpPr>
        <p:grpSpPr bwMode="auto">
          <a:xfrm>
            <a:off x="7912100" y="2068512"/>
            <a:ext cx="622300" cy="369332"/>
            <a:chOff x="7794038" y="2978468"/>
            <a:chExt cx="622059" cy="368778"/>
          </a:xfrm>
        </p:grpSpPr>
        <p:sp>
          <p:nvSpPr>
            <p:cNvPr id="34845" name="Tekstboks 481"/>
            <p:cNvSpPr txBox="1">
              <a:spLocks noChangeArrowheads="1"/>
            </p:cNvSpPr>
            <p:nvPr/>
          </p:nvSpPr>
          <p:spPr bwMode="auto">
            <a:xfrm>
              <a:off x="7994350" y="2978468"/>
              <a:ext cx="421747" cy="368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r" eaLnBrk="1" hangingPunct="1"/>
              <a:r>
                <a:rPr lang="da-DK" altLang="en-US" sz="1000" dirty="0">
                  <a:solidFill>
                    <a:srgbClr val="1F497D"/>
                  </a:solidFill>
                  <a:latin typeface="Calibri" pitchFamily="34" charset="0"/>
                  <a:ea typeface="MS PGothic" pitchFamily="34" charset="-128"/>
                  <a:cs typeface="Arial" pitchFamily="34" charset="0"/>
                </a:rPr>
                <a:t>NH</a:t>
              </a:r>
            </a:p>
            <a:p>
              <a:pPr algn="r" eaLnBrk="1" hangingPunct="1"/>
              <a:r>
                <a:rPr lang="da-DK" altLang="en-US" sz="800" dirty="0" smtClean="0">
                  <a:solidFill>
                    <a:srgbClr val="1F497D"/>
                  </a:solidFill>
                  <a:latin typeface="Calibri" pitchFamily="34" charset="0"/>
                  <a:ea typeface="MS PGothic" pitchFamily="34" charset="-128"/>
                  <a:cs typeface="Arial" pitchFamily="34" charset="0"/>
                </a:rPr>
                <a:t>33 (2)</a:t>
              </a:r>
              <a:endParaRPr lang="da-DK" altLang="en-US" sz="800" dirty="0">
                <a:solidFill>
                  <a:srgbClr val="1F497D"/>
                </a:solidFill>
                <a:latin typeface="Calibri" pitchFamily="34" charset="0"/>
                <a:ea typeface="MS PGothic" pitchFamily="34" charset="-128"/>
                <a:cs typeface="Arial" pitchFamily="34" charset="0"/>
              </a:endParaRPr>
            </a:p>
          </p:txBody>
        </p:sp>
        <p:cxnSp>
          <p:nvCxnSpPr>
            <p:cNvPr id="178" name="Straight Connector 177"/>
            <p:cNvCxnSpPr/>
            <p:nvPr/>
          </p:nvCxnSpPr>
          <p:spPr>
            <a:xfrm flipV="1">
              <a:off x="7794038" y="3135394"/>
              <a:ext cx="280879" cy="95107"/>
            </a:xfrm>
            <a:prstGeom prst="line">
              <a:avLst/>
            </a:prstGeom>
            <a:ln w="9525">
              <a:solidFill>
                <a:srgbClr val="002060"/>
              </a:solidFill>
              <a:tailEnd type="oval" w="sm" len="sm"/>
            </a:ln>
          </p:spPr>
          <p:style>
            <a:lnRef idx="2">
              <a:schemeClr val="accent4"/>
            </a:lnRef>
            <a:fillRef idx="0">
              <a:schemeClr val="accent4"/>
            </a:fillRef>
            <a:effectRef idx="1">
              <a:schemeClr val="accent4"/>
            </a:effectRef>
            <a:fontRef idx="minor">
              <a:schemeClr val="tx1"/>
            </a:fontRef>
          </p:style>
        </p:cxnSp>
      </p:grpSp>
      <p:cxnSp>
        <p:nvCxnSpPr>
          <p:cNvPr id="179" name="Straight Connector 178"/>
          <p:cNvCxnSpPr/>
          <p:nvPr/>
        </p:nvCxnSpPr>
        <p:spPr>
          <a:xfrm>
            <a:off x="8031163" y="2654300"/>
            <a:ext cx="184150" cy="12700"/>
          </a:xfrm>
          <a:prstGeom prst="line">
            <a:avLst/>
          </a:prstGeom>
          <a:ln w="9525">
            <a:solidFill>
              <a:srgbClr val="002060"/>
            </a:solidFill>
            <a:tailEnd type="oval" w="sm" len="sm"/>
          </a:ln>
        </p:spPr>
        <p:style>
          <a:lnRef idx="2">
            <a:schemeClr val="accent4"/>
          </a:lnRef>
          <a:fillRef idx="0">
            <a:schemeClr val="accent4"/>
          </a:fillRef>
          <a:effectRef idx="1">
            <a:schemeClr val="accent4"/>
          </a:effectRef>
          <a:fontRef idx="minor">
            <a:schemeClr val="tx1"/>
          </a:fontRef>
        </p:style>
      </p:cxnSp>
      <p:sp>
        <p:nvSpPr>
          <p:cNvPr id="34836" name="Tekstboks 481"/>
          <p:cNvSpPr txBox="1">
            <a:spLocks noChangeArrowheads="1"/>
          </p:cNvSpPr>
          <p:nvPr/>
        </p:nvSpPr>
        <p:spPr bwMode="auto">
          <a:xfrm>
            <a:off x="7962900" y="3779838"/>
            <a:ext cx="72390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da-DK" altLang="en-US" sz="1000" dirty="0">
                <a:solidFill>
                  <a:srgbClr val="1F497D"/>
                </a:solidFill>
                <a:latin typeface="Calibri" pitchFamily="34" charset="0"/>
                <a:ea typeface="MS PGothic" pitchFamily="34" charset="-128"/>
                <a:cs typeface="Arial" pitchFamily="34" charset="0"/>
              </a:rPr>
              <a:t>DC</a:t>
            </a:r>
          </a:p>
          <a:p>
            <a:pPr algn="ctr" eaLnBrk="1" hangingPunct="1"/>
            <a:r>
              <a:rPr lang="da-DK" altLang="en-US" sz="900" dirty="0" smtClean="0">
                <a:solidFill>
                  <a:srgbClr val="1F497D"/>
                </a:solidFill>
                <a:latin typeface="Calibri" pitchFamily="34" charset="0"/>
                <a:ea typeface="MS PGothic" pitchFamily="34" charset="-128"/>
                <a:cs typeface="Arial" pitchFamily="34" charset="0"/>
              </a:rPr>
              <a:t>1,564 </a:t>
            </a:r>
            <a:r>
              <a:rPr lang="da-DK" altLang="en-US" sz="900" dirty="0">
                <a:solidFill>
                  <a:srgbClr val="1F497D"/>
                </a:solidFill>
                <a:latin typeface="Calibri" pitchFamily="34" charset="0"/>
                <a:ea typeface="MS PGothic" pitchFamily="34" charset="-128"/>
                <a:cs typeface="Arial" pitchFamily="34" charset="0"/>
              </a:rPr>
              <a:t>(</a:t>
            </a:r>
            <a:r>
              <a:rPr lang="da-DK" altLang="en-US" sz="900" dirty="0" smtClean="0">
                <a:solidFill>
                  <a:srgbClr val="1F497D"/>
                </a:solidFill>
                <a:latin typeface="Calibri" pitchFamily="34" charset="0"/>
                <a:ea typeface="MS PGothic" pitchFamily="34" charset="-128"/>
                <a:cs typeface="Arial" pitchFamily="34" charset="0"/>
              </a:rPr>
              <a:t>51)</a:t>
            </a:r>
            <a:endParaRPr lang="da-DK" altLang="en-US" sz="900" dirty="0">
              <a:solidFill>
                <a:srgbClr val="1F497D"/>
              </a:solidFill>
              <a:latin typeface="Calibri" pitchFamily="34" charset="0"/>
              <a:ea typeface="MS PGothic" pitchFamily="34" charset="-128"/>
              <a:cs typeface="Arial" pitchFamily="34" charset="0"/>
            </a:endParaRPr>
          </a:p>
        </p:txBody>
      </p:sp>
      <p:cxnSp>
        <p:nvCxnSpPr>
          <p:cNvPr id="182" name="Straight Connector 181"/>
          <p:cNvCxnSpPr/>
          <p:nvPr/>
        </p:nvCxnSpPr>
        <p:spPr>
          <a:xfrm>
            <a:off x="7593013" y="3409950"/>
            <a:ext cx="333375" cy="87313"/>
          </a:xfrm>
          <a:prstGeom prst="line">
            <a:avLst/>
          </a:prstGeom>
          <a:ln w="12700">
            <a:solidFill>
              <a:srgbClr val="002060"/>
            </a:solidFill>
            <a:headEnd type="none"/>
            <a:tailEnd type="oval" w="sm" len="sm"/>
          </a:ln>
        </p:spPr>
        <p:style>
          <a:lnRef idx="2">
            <a:schemeClr val="accent4"/>
          </a:lnRef>
          <a:fillRef idx="0">
            <a:schemeClr val="accent4"/>
          </a:fillRef>
          <a:effectRef idx="1">
            <a:schemeClr val="accent4"/>
          </a:effectRef>
          <a:fontRef idx="minor">
            <a:schemeClr val="tx1"/>
          </a:fontRef>
        </p:style>
      </p:cxnSp>
      <p:sp>
        <p:nvSpPr>
          <p:cNvPr id="34838" name="Tekstboks 481"/>
          <p:cNvSpPr txBox="1">
            <a:spLocks noChangeArrowheads="1"/>
          </p:cNvSpPr>
          <p:nvPr/>
        </p:nvSpPr>
        <p:spPr bwMode="auto">
          <a:xfrm>
            <a:off x="7126551" y="1673225"/>
            <a:ext cx="569387"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da-DK" altLang="en-US" sz="1000" dirty="0">
                <a:solidFill>
                  <a:srgbClr val="1F497D"/>
                </a:solidFill>
                <a:latin typeface="Calibri" pitchFamily="34" charset="0"/>
                <a:ea typeface="MS PGothic" pitchFamily="34" charset="-128"/>
                <a:cs typeface="Arial" pitchFamily="34" charset="0"/>
              </a:rPr>
              <a:t>VT</a:t>
            </a:r>
          </a:p>
          <a:p>
            <a:pPr algn="ctr" eaLnBrk="1" hangingPunct="1"/>
            <a:r>
              <a:rPr lang="da-DK" altLang="en-US" sz="900" dirty="0" smtClean="0">
                <a:solidFill>
                  <a:srgbClr val="1F497D"/>
                </a:solidFill>
                <a:latin typeface="Calibri" pitchFamily="34" charset="0"/>
                <a:ea typeface="MS PGothic" pitchFamily="34" charset="-128"/>
                <a:cs typeface="Arial" pitchFamily="34" charset="0"/>
              </a:rPr>
              <a:t>394 </a:t>
            </a:r>
            <a:r>
              <a:rPr lang="da-DK" altLang="en-US" sz="900" dirty="0">
                <a:solidFill>
                  <a:srgbClr val="1F497D"/>
                </a:solidFill>
                <a:latin typeface="Calibri" pitchFamily="34" charset="0"/>
                <a:ea typeface="MS PGothic" pitchFamily="34" charset="-128"/>
                <a:cs typeface="Arial" pitchFamily="34" charset="0"/>
              </a:rPr>
              <a:t>(48)</a:t>
            </a:r>
          </a:p>
        </p:txBody>
      </p:sp>
      <p:cxnSp>
        <p:nvCxnSpPr>
          <p:cNvPr id="213" name="Straight Connector 212"/>
          <p:cNvCxnSpPr>
            <a:stCxn id="61" idx="5"/>
          </p:cNvCxnSpPr>
          <p:nvPr/>
        </p:nvCxnSpPr>
        <p:spPr>
          <a:xfrm flipH="1" flipV="1">
            <a:off x="7428389" y="1766888"/>
            <a:ext cx="188913" cy="231775"/>
          </a:xfrm>
          <a:prstGeom prst="line">
            <a:avLst/>
          </a:prstGeom>
          <a:ln w="9525">
            <a:solidFill>
              <a:srgbClr val="002060"/>
            </a:solidFill>
            <a:tailEnd type="oval" w="sm" len="sm"/>
          </a:ln>
        </p:spPr>
        <p:style>
          <a:lnRef idx="2">
            <a:schemeClr val="accent4"/>
          </a:lnRef>
          <a:fillRef idx="0">
            <a:schemeClr val="accent4"/>
          </a:fillRef>
          <a:effectRef idx="1">
            <a:schemeClr val="accent4"/>
          </a:effectRef>
          <a:fontRef idx="minor">
            <a:schemeClr val="tx1"/>
          </a:fontRef>
        </p:style>
      </p:cxnSp>
      <p:cxnSp>
        <p:nvCxnSpPr>
          <p:cNvPr id="233" name="Elbow Connector 232"/>
          <p:cNvCxnSpPr/>
          <p:nvPr/>
        </p:nvCxnSpPr>
        <p:spPr>
          <a:xfrm>
            <a:off x="7875588" y="2667000"/>
            <a:ext cx="735012" cy="244475"/>
          </a:xfrm>
          <a:prstGeom prst="bentConnector3">
            <a:avLst>
              <a:gd name="adj1" fmla="val -1852"/>
            </a:avLst>
          </a:prstGeom>
          <a:ln w="9525">
            <a:solidFill>
              <a:schemeClr val="tx2"/>
            </a:solidFill>
            <a:tailEnd type="oval" w="sm" len="sm"/>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4" name="Freeform 3040"/>
          <p:cNvSpPr>
            <a:spLocks/>
          </p:cNvSpPr>
          <p:nvPr/>
        </p:nvSpPr>
        <p:spPr bwMode="auto">
          <a:xfrm>
            <a:off x="7556500" y="3116263"/>
            <a:ext cx="119063" cy="254000"/>
          </a:xfrm>
          <a:custGeom>
            <a:avLst/>
            <a:gdLst/>
            <a:ahLst/>
            <a:cxnLst>
              <a:cxn ang="0">
                <a:pos x="0" y="10"/>
              </a:cxn>
              <a:cxn ang="0">
                <a:pos x="62" y="168"/>
              </a:cxn>
              <a:cxn ang="0">
                <a:pos x="126" y="142"/>
              </a:cxn>
              <a:cxn ang="0">
                <a:pos x="126" y="80"/>
              </a:cxn>
              <a:cxn ang="0">
                <a:pos x="30" y="2"/>
              </a:cxn>
              <a:cxn ang="0">
                <a:pos x="30" y="0"/>
              </a:cxn>
              <a:cxn ang="0">
                <a:pos x="0" y="10"/>
              </a:cxn>
            </a:cxnLst>
            <a:rect l="0" t="0" r="r" b="b"/>
            <a:pathLst>
              <a:path w="126" h="168">
                <a:moveTo>
                  <a:pt x="0" y="10"/>
                </a:moveTo>
                <a:lnTo>
                  <a:pt x="62" y="168"/>
                </a:lnTo>
                <a:lnTo>
                  <a:pt x="126" y="142"/>
                </a:lnTo>
                <a:lnTo>
                  <a:pt x="126" y="80"/>
                </a:lnTo>
                <a:lnTo>
                  <a:pt x="30" y="2"/>
                </a:lnTo>
                <a:lnTo>
                  <a:pt x="30" y="0"/>
                </a:lnTo>
                <a:lnTo>
                  <a:pt x="0" y="10"/>
                </a:lnTo>
                <a:close/>
              </a:path>
            </a:pathLst>
          </a:custGeom>
          <a:solidFill>
            <a:srgbClr val="CDE6FF"/>
          </a:solidFill>
          <a:ln w="19050" cmpd="sng">
            <a:solidFill>
              <a:schemeClr val="bg1"/>
            </a:solidFill>
            <a:prstDash val="solid"/>
            <a:round/>
            <a:headEnd/>
            <a:tailEnd/>
          </a:ln>
        </p:spPr>
        <p:txBody>
          <a:bodyPr/>
          <a:lstStyle/>
          <a:p>
            <a:pPr fontAlgn="auto">
              <a:spcBef>
                <a:spcPts val="0"/>
              </a:spcBef>
              <a:spcAft>
                <a:spcPts val="0"/>
              </a:spcAft>
              <a:defRPr/>
            </a:pPr>
            <a:endParaRPr lang="da-DK">
              <a:solidFill>
                <a:srgbClr val="171717"/>
              </a:solidFill>
              <a:effectLst>
                <a:outerShdw blurRad="38100" dist="38100" dir="2700000" algn="tl">
                  <a:srgbClr val="000000">
                    <a:alpha val="43137"/>
                  </a:srgbClr>
                </a:outerShdw>
              </a:effectLst>
              <a:latin typeface="Calibri"/>
              <a:ea typeface="ＭＳ Ｐゴシック" pitchFamily="-97" charset="-128"/>
            </a:endParaRPr>
          </a:p>
        </p:txBody>
      </p:sp>
      <p:cxnSp>
        <p:nvCxnSpPr>
          <p:cNvPr id="278" name="Elbow Connector 277"/>
          <p:cNvCxnSpPr/>
          <p:nvPr/>
        </p:nvCxnSpPr>
        <p:spPr>
          <a:xfrm>
            <a:off x="7651750" y="3255963"/>
            <a:ext cx="884238" cy="96837"/>
          </a:xfrm>
          <a:prstGeom prst="bentConnector3">
            <a:avLst>
              <a:gd name="adj1" fmla="val 50000"/>
            </a:avLst>
          </a:prstGeom>
          <a:ln w="9525">
            <a:solidFill>
              <a:schemeClr val="tx2"/>
            </a:solidFill>
            <a:tailEnd type="oval" w="sm" len="sm"/>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843" name="Tekstboks 481"/>
          <p:cNvSpPr txBox="1">
            <a:spLocks noChangeArrowheads="1"/>
          </p:cNvSpPr>
          <p:nvPr/>
        </p:nvSpPr>
        <p:spPr bwMode="auto">
          <a:xfrm>
            <a:off x="1912938" y="5276850"/>
            <a:ext cx="7397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da-DK" altLang="en-US" sz="1100">
                <a:solidFill>
                  <a:srgbClr val="1F497D"/>
                </a:solidFill>
                <a:latin typeface="Calibri" pitchFamily="34" charset="0"/>
                <a:ea typeface="MS PGothic" pitchFamily="34" charset="-128"/>
                <a:cs typeface="Arial" pitchFamily="34" charset="0"/>
              </a:rPr>
              <a:t>GUAM</a:t>
            </a:r>
          </a:p>
          <a:p>
            <a:pPr algn="ctr" eaLnBrk="1" hangingPunct="1"/>
            <a:r>
              <a:rPr lang="da-DK" altLang="en-US" sz="1000">
                <a:solidFill>
                  <a:srgbClr val="1F497D"/>
                </a:solidFill>
                <a:latin typeface="Calibri" pitchFamily="34" charset="0"/>
                <a:ea typeface="MS PGothic" pitchFamily="34" charset="-128"/>
                <a:cs typeface="Arial" pitchFamily="34" charset="0"/>
              </a:rPr>
              <a:t>37 (1)</a:t>
            </a:r>
          </a:p>
        </p:txBody>
      </p:sp>
      <p:sp>
        <p:nvSpPr>
          <p:cNvPr id="34844" name="TextBox 2"/>
          <p:cNvSpPr txBox="1">
            <a:spLocks noChangeArrowheads="1"/>
          </p:cNvSpPr>
          <p:nvPr/>
        </p:nvSpPr>
        <p:spPr bwMode="auto">
          <a:xfrm>
            <a:off x="-76200" y="6629400"/>
            <a:ext cx="2359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n-US" altLang="en-US" sz="1000" i="1" dirty="0">
                <a:solidFill>
                  <a:schemeClr val="tx2"/>
                </a:solidFill>
              </a:rPr>
              <a:t>Reported through </a:t>
            </a:r>
            <a:r>
              <a:rPr lang="en-US" altLang="en-US" sz="1000" i="1" dirty="0" smtClean="0">
                <a:solidFill>
                  <a:schemeClr val="tx2"/>
                </a:solidFill>
              </a:rPr>
              <a:t>December 2013</a:t>
            </a:r>
            <a:endParaRPr lang="en-US" altLang="en-US" sz="1000" i="1" dirty="0">
              <a:solidFill>
                <a:schemeClr val="tx2"/>
              </a:solidFill>
            </a:endParaRPr>
          </a:p>
        </p:txBody>
      </p:sp>
    </p:spTree>
    <p:extLst>
      <p:ext uri="{BB962C8B-B14F-4D97-AF65-F5344CB8AC3E}">
        <p14:creationId xmlns:p14="http://schemas.microsoft.com/office/powerpoint/2010/main" val="377309603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endParaRPr lang="en-US" dirty="0">
              <a:solidFill>
                <a:srgbClr val="FFFFFF"/>
              </a:solidFill>
            </a:endParaRPr>
          </a:p>
        </p:txBody>
      </p:sp>
      <p:pic>
        <p:nvPicPr>
          <p:cNvPr id="1026" name="Chart 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143" y="770237"/>
            <a:ext cx="7086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344496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52400" y="381000"/>
            <a:ext cx="7772400" cy="838200"/>
          </a:xfrm>
        </p:spPr>
        <p:txBody>
          <a:bodyPr/>
          <a:lstStyle/>
          <a:p>
            <a:pPr eaLnBrk="1" hangingPunct="1"/>
            <a:r>
              <a:rPr lang="en-US" sz="2400" dirty="0" smtClean="0">
                <a:cs typeface="ヒラギノ角ゴ Pro W3"/>
              </a:rPr>
              <a:t>Mental Health First Aid in the News</a:t>
            </a:r>
          </a:p>
        </p:txBody>
      </p:sp>
      <p:sp>
        <p:nvSpPr>
          <p:cNvPr id="16387" name="Content Placeholder 2"/>
          <p:cNvSpPr>
            <a:spLocks noGrp="1"/>
          </p:cNvSpPr>
          <p:nvPr>
            <p:ph idx="1"/>
          </p:nvPr>
        </p:nvSpPr>
        <p:spPr>
          <a:xfrm>
            <a:off x="2820179" y="1614578"/>
            <a:ext cx="4565650" cy="4675517"/>
          </a:xfrm>
        </p:spPr>
        <p:txBody>
          <a:bodyPr wrap="square" lIns="91440" rIns="0"/>
          <a:lstStyle/>
          <a:p>
            <a:pPr indent="0">
              <a:buNone/>
            </a:pPr>
            <a:r>
              <a:rPr lang="en-US" sz="1200" dirty="0" smtClean="0">
                <a:cs typeface="ヒラギノ角ゴ Pro W3"/>
              </a:rPr>
              <a:t>October 10, 2011 </a:t>
            </a:r>
            <a:r>
              <a:rPr lang="en-US" sz="1200" dirty="0" smtClean="0"/>
              <a:t>| </a:t>
            </a:r>
            <a:r>
              <a:rPr lang="en-US" sz="1200" i="1" dirty="0" smtClean="0"/>
              <a:t>Morning Edition </a:t>
            </a:r>
            <a:r>
              <a:rPr lang="en-US" sz="1200" dirty="0"/>
              <a:t>| </a:t>
            </a:r>
            <a:r>
              <a:rPr lang="en-US" sz="1200" dirty="0" smtClean="0"/>
              <a:t>by </a:t>
            </a:r>
            <a:r>
              <a:rPr lang="en-US" sz="1200" dirty="0" smtClean="0">
                <a:cs typeface="ヒラギノ角ゴ Pro W3"/>
              </a:rPr>
              <a:t>Kelly Weiss</a:t>
            </a:r>
            <a:endParaRPr lang="en-US" sz="1200" dirty="0">
              <a:cs typeface="ヒラギノ角ゴ Pro W3"/>
            </a:endParaRPr>
          </a:p>
          <a:p>
            <a:pPr indent="0">
              <a:buFont typeface="Wingdings 2" pitchFamily="18" charset="2"/>
              <a:buNone/>
            </a:pPr>
            <a:r>
              <a:rPr lang="en-US" sz="1200" b="1" dirty="0" smtClean="0">
                <a:solidFill>
                  <a:srgbClr val="0066B3"/>
                </a:solidFill>
                <a:cs typeface="ヒラギノ角ゴ Pro W3"/>
                <a:hlinkClick r:id="rId3"/>
              </a:rPr>
              <a:t>Mental First Aid: How To Help In An Emotional Crisis</a:t>
            </a:r>
            <a:endParaRPr lang="en-US" sz="1200" b="1" dirty="0" smtClean="0">
              <a:solidFill>
                <a:srgbClr val="0066B3"/>
              </a:solidFill>
              <a:cs typeface="ヒラギノ角ゴ Pro W3"/>
            </a:endParaRPr>
          </a:p>
          <a:p>
            <a:pPr indent="0">
              <a:buFont typeface="Wingdings 2" pitchFamily="18" charset="2"/>
              <a:buNone/>
            </a:pPr>
            <a:endParaRPr lang="en-US" sz="1200" b="1" dirty="0" smtClean="0">
              <a:cs typeface="ヒラギノ角ゴ Pro W3"/>
            </a:endParaRPr>
          </a:p>
          <a:p>
            <a:pPr indent="0">
              <a:buNone/>
            </a:pPr>
            <a:r>
              <a:rPr lang="en-US" sz="1200" dirty="0">
                <a:cs typeface="ヒラギノ角ゴ Pro W3"/>
              </a:rPr>
              <a:t>October 18, </a:t>
            </a:r>
            <a:r>
              <a:rPr lang="en-US" sz="1200" dirty="0" smtClean="0">
                <a:cs typeface="ヒラギノ角ゴ Pro W3"/>
              </a:rPr>
              <a:t>2011</a:t>
            </a:r>
            <a:r>
              <a:rPr lang="en-US" sz="1200" dirty="0"/>
              <a:t> | </a:t>
            </a:r>
            <a:r>
              <a:rPr lang="en-US" sz="1200" i="1" dirty="0" smtClean="0">
                <a:cs typeface="ヒラギノ角ゴ Pro W3"/>
              </a:rPr>
              <a:t>Talk of the Nation </a:t>
            </a:r>
            <a:r>
              <a:rPr lang="en-US" sz="1200" dirty="0"/>
              <a:t>| </a:t>
            </a:r>
            <a:r>
              <a:rPr lang="en-US" sz="1200" dirty="0" smtClean="0"/>
              <a:t>by </a:t>
            </a:r>
            <a:r>
              <a:rPr lang="en-US" sz="1200" dirty="0" smtClean="0">
                <a:cs typeface="ヒラギノ角ゴ Pro W3"/>
              </a:rPr>
              <a:t>Neal Conan</a:t>
            </a:r>
            <a:endParaRPr lang="en-US" sz="1200" dirty="0">
              <a:cs typeface="ヒラギノ角ゴ Pro W3"/>
            </a:endParaRPr>
          </a:p>
          <a:p>
            <a:pPr indent="0">
              <a:buFont typeface="Wingdings 2" pitchFamily="18" charset="2"/>
              <a:buNone/>
            </a:pPr>
            <a:r>
              <a:rPr lang="en-US" sz="1200" b="1" u="sng" dirty="0" smtClean="0">
                <a:solidFill>
                  <a:srgbClr val="0066B3"/>
                </a:solidFill>
                <a:cs typeface="ヒラギノ角ゴ Pro W3"/>
                <a:hlinkClick r:id="rId4"/>
              </a:rPr>
              <a:t>Mental Health First Aid in the Workplace  </a:t>
            </a:r>
            <a:endParaRPr lang="en-US" sz="1200" b="1" u="sng" dirty="0" smtClean="0">
              <a:solidFill>
                <a:srgbClr val="0066B3"/>
              </a:solidFill>
              <a:cs typeface="ヒラギノ角ゴ Pro W3"/>
            </a:endParaRPr>
          </a:p>
          <a:p>
            <a:pPr indent="0">
              <a:buFont typeface="Wingdings 2" pitchFamily="18" charset="2"/>
              <a:buNone/>
            </a:pPr>
            <a:endParaRPr lang="en-US" sz="1200" b="1" dirty="0" smtClean="0">
              <a:cs typeface="ヒラギノ角ゴ Pro W3"/>
            </a:endParaRPr>
          </a:p>
          <a:p>
            <a:pPr indent="0">
              <a:buNone/>
            </a:pPr>
            <a:r>
              <a:rPr lang="en-US" sz="1200" dirty="0" smtClean="0">
                <a:cs typeface="ヒラギノ角ゴ Pro W3"/>
              </a:rPr>
              <a:t>January 23, 2011 </a:t>
            </a:r>
            <a:r>
              <a:rPr lang="en-US" sz="1200" dirty="0" smtClean="0"/>
              <a:t>| by Michael Winerip</a:t>
            </a:r>
            <a:endParaRPr lang="en-US" sz="1200" dirty="0" smtClean="0">
              <a:cs typeface="ヒラギノ角ゴ Pro W3"/>
            </a:endParaRPr>
          </a:p>
          <a:p>
            <a:pPr indent="0">
              <a:buNone/>
            </a:pPr>
            <a:r>
              <a:rPr lang="en-US" sz="1200" b="1" dirty="0" smtClean="0">
                <a:cs typeface="ヒラギノ角ゴ Pro W3"/>
                <a:hlinkClick r:id="rId5"/>
              </a:rPr>
              <a:t>Positives With Roots In Tragedy On Campus</a:t>
            </a:r>
            <a:endParaRPr lang="en-US" sz="1200" b="1" dirty="0" smtClean="0">
              <a:cs typeface="ヒラギノ角ゴ Pro W3"/>
            </a:endParaRPr>
          </a:p>
          <a:p>
            <a:pPr indent="0">
              <a:buNone/>
            </a:pPr>
            <a:endParaRPr lang="en-US" sz="1200" dirty="0" smtClean="0">
              <a:cs typeface="ヒラギノ角ゴ Pro W3"/>
            </a:endParaRPr>
          </a:p>
          <a:p>
            <a:pPr indent="0">
              <a:buNone/>
            </a:pPr>
            <a:r>
              <a:rPr lang="en-US" sz="1200" dirty="0" smtClean="0">
                <a:cs typeface="ヒラギノ角ゴ Pro W3"/>
              </a:rPr>
              <a:t>October </a:t>
            </a:r>
            <a:r>
              <a:rPr lang="en-US" sz="1200" dirty="0">
                <a:cs typeface="ヒラギノ角ゴ Pro W3"/>
              </a:rPr>
              <a:t>18, 2011</a:t>
            </a:r>
            <a:r>
              <a:rPr lang="en-US" sz="1200" dirty="0"/>
              <a:t> | </a:t>
            </a:r>
            <a:r>
              <a:rPr lang="en-US" sz="1200" b="1" dirty="0" smtClean="0">
                <a:cs typeface="ヒラギノ角ゴ Pro W3"/>
                <a:hlinkClick r:id="rId6"/>
              </a:rPr>
              <a:t>For Your Health</a:t>
            </a:r>
            <a:endParaRPr lang="en-US" sz="1200" b="1" dirty="0" smtClean="0">
              <a:cs typeface="ヒラギノ角ゴ Pro W3"/>
            </a:endParaRPr>
          </a:p>
          <a:p>
            <a:pPr indent="0">
              <a:buNone/>
            </a:pPr>
            <a:endParaRPr lang="en-US" sz="1200" dirty="0" smtClean="0">
              <a:cs typeface="ヒラギノ角ゴ Pro W3"/>
            </a:endParaRPr>
          </a:p>
          <a:p>
            <a:pPr indent="0">
              <a:buNone/>
            </a:pPr>
            <a:r>
              <a:rPr lang="en-US" sz="1200" dirty="0" smtClean="0">
                <a:cs typeface="ヒラギノ角ゴ Pro W3"/>
              </a:rPr>
              <a:t>January </a:t>
            </a:r>
            <a:r>
              <a:rPr lang="en-US" sz="1200" dirty="0">
                <a:cs typeface="ヒラギノ角ゴ Pro W3"/>
              </a:rPr>
              <a:t>18, 2011 </a:t>
            </a:r>
            <a:r>
              <a:rPr lang="en-US" sz="1200" dirty="0"/>
              <a:t>| by </a:t>
            </a:r>
            <a:r>
              <a:rPr lang="en-US" sz="1200" dirty="0">
                <a:cs typeface="ヒラギノ角ゴ Pro W3"/>
              </a:rPr>
              <a:t>Rachel </a:t>
            </a:r>
            <a:r>
              <a:rPr lang="en-US" sz="1200" dirty="0" smtClean="0">
                <a:cs typeface="ヒラギノ角ゴ Pro W3"/>
              </a:rPr>
              <a:t>Saslow</a:t>
            </a:r>
          </a:p>
          <a:p>
            <a:pPr indent="0">
              <a:buNone/>
            </a:pPr>
            <a:r>
              <a:rPr lang="en-US" sz="1200" b="1" dirty="0" smtClean="0">
                <a:solidFill>
                  <a:schemeClr val="bg1"/>
                </a:solidFill>
                <a:cs typeface="ヒラギノ角ゴ Pro W3"/>
                <a:hlinkClick r:id="rId7"/>
              </a:rPr>
              <a:t>Shooting </a:t>
            </a:r>
            <a:r>
              <a:rPr lang="en-US" sz="1200" b="1" dirty="0">
                <a:solidFill>
                  <a:schemeClr val="bg1"/>
                </a:solidFill>
                <a:cs typeface="ヒラギノ角ゴ Pro W3"/>
                <a:hlinkClick r:id="rId7"/>
              </a:rPr>
              <a:t>in Tucson </a:t>
            </a:r>
            <a:r>
              <a:rPr lang="en-US" sz="1200" b="1" dirty="0" smtClean="0">
                <a:solidFill>
                  <a:schemeClr val="bg1"/>
                </a:solidFill>
                <a:cs typeface="ヒラギノ角ゴ Pro W3"/>
                <a:hlinkClick r:id="rId7"/>
              </a:rPr>
              <a:t>Sparks Interest </a:t>
            </a:r>
            <a:r>
              <a:rPr lang="en-US" sz="1200" b="1" dirty="0">
                <a:solidFill>
                  <a:schemeClr val="bg1"/>
                </a:solidFill>
                <a:cs typeface="ヒラギノ角ゴ Pro W3"/>
                <a:hlinkClick r:id="rId7"/>
              </a:rPr>
              <a:t>in </a:t>
            </a:r>
            <a:r>
              <a:rPr lang="en-US" sz="1200" b="1" dirty="0" smtClean="0">
                <a:solidFill>
                  <a:schemeClr val="bg1"/>
                </a:solidFill>
                <a:cs typeface="ヒラギノ角ゴ Pro W3"/>
                <a:hlinkClick r:id="rId7"/>
              </a:rPr>
              <a:t>‘Mental Health </a:t>
            </a:r>
            <a:r>
              <a:rPr lang="en-US" sz="1200" b="1" dirty="0">
                <a:solidFill>
                  <a:schemeClr val="bg1"/>
                </a:solidFill>
                <a:cs typeface="ヒラギノ角ゴ Pro W3"/>
                <a:hlinkClick r:id="rId7"/>
              </a:rPr>
              <a:t>F</a:t>
            </a:r>
            <a:r>
              <a:rPr lang="en-US" sz="1200" b="1" dirty="0" smtClean="0">
                <a:solidFill>
                  <a:schemeClr val="bg1"/>
                </a:solidFill>
                <a:cs typeface="ヒラギノ角ゴ Pro W3"/>
                <a:hlinkClick r:id="rId7"/>
              </a:rPr>
              <a:t>irst Aid</a:t>
            </a:r>
            <a:r>
              <a:rPr lang="en-US" sz="1200" b="1" dirty="0">
                <a:solidFill>
                  <a:schemeClr val="bg1"/>
                </a:solidFill>
                <a:cs typeface="ヒラギノ角ゴ Pro W3"/>
                <a:hlinkClick r:id="rId7"/>
              </a:rPr>
              <a:t>' </a:t>
            </a:r>
            <a:r>
              <a:rPr lang="en-US" sz="1200" b="1" dirty="0" smtClean="0">
                <a:solidFill>
                  <a:schemeClr val="bg1"/>
                </a:solidFill>
                <a:cs typeface="ヒラギノ角ゴ Pro W3"/>
                <a:hlinkClick r:id="rId7"/>
              </a:rPr>
              <a:t>Courses</a:t>
            </a:r>
            <a:endParaRPr lang="en-US" sz="1200" dirty="0">
              <a:solidFill>
                <a:schemeClr val="bg1"/>
              </a:solidFill>
              <a:cs typeface="ヒラギノ角ゴ Pro W3"/>
            </a:endParaRPr>
          </a:p>
          <a:p>
            <a:pPr indent="0">
              <a:buFont typeface="Wingdings 2" pitchFamily="18" charset="2"/>
              <a:buNone/>
            </a:pPr>
            <a:r>
              <a:rPr lang="en-US" sz="1200" b="1" i="1" dirty="0" smtClean="0">
                <a:cs typeface="ヒラギノ角ゴ Pro W3"/>
              </a:rPr>
              <a:t>	</a:t>
            </a:r>
            <a:endParaRPr lang="en-US" sz="1200" b="1" dirty="0" smtClean="0">
              <a:cs typeface="ヒラギノ角ゴ Pro W3"/>
            </a:endParaRPr>
          </a:p>
          <a:p>
            <a:pPr indent="0">
              <a:buNone/>
            </a:pPr>
            <a:r>
              <a:rPr lang="en-US" sz="1200" dirty="0" smtClean="0">
                <a:cs typeface="ヒラギノ角ゴ Pro W3"/>
              </a:rPr>
              <a:t>March </a:t>
            </a:r>
            <a:r>
              <a:rPr lang="en-US" sz="1200" dirty="0">
                <a:cs typeface="ヒラギノ角ゴ Pro W3"/>
              </a:rPr>
              <a:t>12, 2012 </a:t>
            </a:r>
            <a:r>
              <a:rPr lang="en-US" sz="1200" dirty="0"/>
              <a:t>| by </a:t>
            </a:r>
            <a:r>
              <a:rPr lang="en-US" sz="1200" dirty="0">
                <a:cs typeface="ヒラギノ角ゴ Pro W3"/>
              </a:rPr>
              <a:t>Kim Painter</a:t>
            </a:r>
          </a:p>
          <a:p>
            <a:pPr indent="0">
              <a:buNone/>
            </a:pPr>
            <a:r>
              <a:rPr lang="en-US" sz="1200" b="1" dirty="0" smtClean="0">
                <a:hlinkClick r:id="rId8"/>
              </a:rPr>
              <a:t>Classes Teach ‘First Aid</a:t>
            </a:r>
            <a:r>
              <a:rPr lang="en-US" sz="1200" b="1" dirty="0">
                <a:hlinkClick r:id="rId8"/>
              </a:rPr>
              <a:t>' for </a:t>
            </a:r>
            <a:r>
              <a:rPr lang="en-US" sz="1200" b="1" dirty="0" smtClean="0">
                <a:hlinkClick r:id="rId8"/>
              </a:rPr>
              <a:t>Mental Health Crises</a:t>
            </a:r>
            <a:endParaRPr lang="en-US" sz="1200" b="1" dirty="0"/>
          </a:p>
          <a:p>
            <a:pPr>
              <a:buNone/>
            </a:pPr>
            <a:r>
              <a:rPr lang="en-US" sz="1800" dirty="0">
                <a:cs typeface="ヒラギノ角ゴ Pro W3"/>
              </a:rPr>
              <a:t/>
            </a:r>
            <a:br>
              <a:rPr lang="en-US" sz="1800" dirty="0">
                <a:cs typeface="ヒラギノ角ゴ Pro W3"/>
              </a:rPr>
            </a:br>
            <a:endParaRPr lang="en-US" sz="1800" dirty="0">
              <a:cs typeface="ヒラギノ角ゴ Pro W3"/>
            </a:endParaRPr>
          </a:p>
          <a:p>
            <a:pPr>
              <a:buFont typeface="Wingdings 2" pitchFamily="18" charset="2"/>
              <a:buNone/>
            </a:pPr>
            <a:endParaRPr lang="en-US" sz="1100" dirty="0" smtClean="0">
              <a:cs typeface="ヒラギノ角ゴ Pro W3"/>
            </a:endParaRPr>
          </a:p>
          <a:p>
            <a:pPr>
              <a:buFont typeface="Wingdings 2" pitchFamily="18" charset="2"/>
              <a:buNone/>
            </a:pPr>
            <a:r>
              <a:rPr lang="en-US" sz="1400" dirty="0" smtClean="0">
                <a:cs typeface="ヒラギノ角ゴ Pro W3"/>
              </a:rPr>
              <a:t>	</a:t>
            </a:r>
            <a:endParaRPr lang="en-US" dirty="0" smtClean="0">
              <a:cs typeface="ヒラギノ角ゴ Pro W3"/>
            </a:endParaRPr>
          </a:p>
        </p:txBody>
      </p:sp>
      <p:pic>
        <p:nvPicPr>
          <p:cNvPr id="16388" name="Picture 2" descr="C:\Users\bryang\Desktop\nprlogo_138x46.gif"/>
          <p:cNvPicPr>
            <a:picLocks noChangeAspect="1" noChangeArrowheads="1"/>
          </p:cNvPicPr>
          <p:nvPr/>
        </p:nvPicPr>
        <p:blipFill>
          <a:blip r:embed="rId9" cstate="print"/>
          <a:srcRect/>
          <a:stretch>
            <a:fillRect/>
          </a:stretch>
        </p:blipFill>
        <p:spPr bwMode="auto">
          <a:xfrm>
            <a:off x="762000" y="1614578"/>
            <a:ext cx="1328466" cy="442822"/>
          </a:xfrm>
          <a:prstGeom prst="rect">
            <a:avLst/>
          </a:prstGeom>
          <a:noFill/>
          <a:ln w="9525">
            <a:noFill/>
            <a:miter lim="800000"/>
            <a:headEnd/>
            <a:tailEnd/>
          </a:ln>
        </p:spPr>
      </p:pic>
      <p:pic>
        <p:nvPicPr>
          <p:cNvPr id="16389" name="Picture 4" descr="C:\Users\bryang\Desktop\nytlogo379x64.gif"/>
          <p:cNvPicPr>
            <a:picLocks noChangeAspect="1" noChangeArrowheads="1"/>
          </p:cNvPicPr>
          <p:nvPr/>
        </p:nvPicPr>
        <p:blipFill>
          <a:blip r:embed="rId10" cstate="print"/>
          <a:srcRect/>
          <a:stretch>
            <a:fillRect/>
          </a:stretch>
        </p:blipFill>
        <p:spPr bwMode="auto">
          <a:xfrm>
            <a:off x="369323" y="2667000"/>
            <a:ext cx="2224496" cy="375707"/>
          </a:xfrm>
          <a:prstGeom prst="rect">
            <a:avLst/>
          </a:prstGeom>
          <a:noFill/>
          <a:ln w="9525">
            <a:noFill/>
            <a:miter lim="800000"/>
            <a:headEnd/>
            <a:tailEnd/>
          </a:ln>
        </p:spPr>
      </p:pic>
      <p:pic>
        <p:nvPicPr>
          <p:cNvPr id="16390" name="Picture 6" descr="ABC News">
            <a:hlinkClick r:id="rId11" tooltip="ABCNews.com"/>
          </p:cNvPr>
          <p:cNvPicPr>
            <a:picLocks noChangeAspect="1" noChangeArrowheads="1"/>
          </p:cNvPicPr>
          <p:nvPr/>
        </p:nvPicPr>
        <p:blipFill>
          <a:blip r:embed="rId12" cstate="print"/>
          <a:srcRect/>
          <a:stretch>
            <a:fillRect/>
          </a:stretch>
        </p:blipFill>
        <p:spPr bwMode="auto">
          <a:xfrm>
            <a:off x="697993" y="3269940"/>
            <a:ext cx="1567157" cy="800945"/>
          </a:xfrm>
          <a:prstGeom prst="rect">
            <a:avLst/>
          </a:prstGeom>
          <a:noFill/>
          <a:ln w="9525">
            <a:noFill/>
            <a:miter lim="800000"/>
            <a:headEnd/>
            <a:tailEnd/>
          </a:ln>
        </p:spPr>
      </p:pic>
      <p:pic>
        <p:nvPicPr>
          <p:cNvPr id="16391" name="Picture 8" descr="http://www.washingtonpost.com/rw/sites/twpweb/img/logos/twp_logo_300.gif"/>
          <p:cNvPicPr>
            <a:picLocks noChangeAspect="1" noChangeArrowheads="1"/>
          </p:cNvPicPr>
          <p:nvPr/>
        </p:nvPicPr>
        <p:blipFill>
          <a:blip r:embed="rId13" cstate="print"/>
          <a:srcRect/>
          <a:stretch>
            <a:fillRect/>
          </a:stretch>
        </p:blipFill>
        <p:spPr bwMode="auto">
          <a:xfrm>
            <a:off x="329277" y="4399493"/>
            <a:ext cx="2304588" cy="360893"/>
          </a:xfrm>
          <a:prstGeom prst="rect">
            <a:avLst/>
          </a:prstGeom>
          <a:noFill/>
          <a:ln w="9525">
            <a:noFill/>
            <a:miter lim="800000"/>
            <a:headEnd/>
            <a:tailEnd/>
          </a:ln>
        </p:spPr>
      </p:pic>
      <p:sp>
        <p:nvSpPr>
          <p:cNvPr id="2050" name="AutoShape 2" descr="data:image/jpeg;base64,/9j/4AAQSkZJRgABAQAAAQABAAD/2wCEAAkGBhQSERUUExQUFRUUGRgaGBcYGBcYHBgYFx8YHB4YGhwYHCYeHBsjHBwYHy8gIycpLC8sHB8xNTAqNSYsLCkBCQoKDgwOGg8PGiwlHyQsKSwpLCksKSopLDAsLCwsLCwsLCkpLCwsLC8sLCosKSksLCwsLCwpLCwsLCwsLCksKf/AABEIALMBGgMBIgACEQEDEQH/xAAcAAABBAMBAAAAAAAAAAAAAAAABQYHCAECBAP/xABUEAABAgMDBgcJDAcHAwUAAAABAgMABBEFEiEGBxMxQVEiUmFxgZPSFBUXMlORkrLRFiMkM0JUVXJzobHwNENigoPBwiVERWOio+E1lPF0pLPT1P/EABoBAQADAQEBAAAAAAAAAAAAAAABAgUEAwb/xAA2EQACAQICBQoFBAMBAAAAAAAAAQIDEQQxEiFBkeEFExRRYWKBkqHRMlJxsdIzweLwIkKiFf/aAAwDAQACEQMRAD8AnGOc2g15RHpJ9sdEV/mu8Yed0gtBSr664NAXryq0oQaV3x0UKKqXz8Fcgnfvi15Rv0k+2Dvi15Rv0k+2IH0+T/kp/wA6e3Bp8n/JT/nT246OiLvbuIuTx3xa8o36SfbB3xa8o36SfbED6fJ/yU9509uNFuWAdSLQHNo/5qMOiLvbuIuT53xa8o36SfbGO+LXlG/ST7YgO9YHEtD/AGvbBfsDiWh/te2HQ13t3EXJ874teUb9JPtg74teUb9JPtiBL9gcS0P9vtRlKrAJoG7QJ3DRn+qHQ13vLxFyeu+LXlG/ST7YO+LXlG/ST7YgZXeEa2rRB5bg/qjNbBpXRWhTfwO1Doa73l4i5PHfFryjfpJ9sHfFryjfpJ9sQNfsDD3q0MdXiY/6oL9gUJ0VoUGvxNZrh43JDoa727iLk898mvKN+kn2wd8WvKN+kn2xBS2rCFKsWkK6qhIryiqt2Ma0sG7e0No3dV6iaV3VvUh0Rd7dxFyd++LXlG/ST7YO+TXlG/ST7YgYqsDyVoV/c7UbI7wmtGbRNBU0uGg3misByw6Iu9u4i5O/fFryjfpJ9sHfFryjfpJ9sQOlVgEEhq0KClTwKCu/hYRshNhHUzaJwrgEnDHHBXJDoi727iLk7d8WvKN+kn2wd8WvKN+kn2xA57w4+82jgKnxMAdRPC1HDHlEbpasM1pL2kaC8aBOCT8o8LAcsOiLvbuIuTr3xa8o36SfbB3ya8o36SfbEELFhJAJYtIA6ibgB5iVY9EATYVQNBaVSKgURUjeBexEOiLvbuIuTv3xa8o36SfbB3xa8o36SfbEEhFhY+8WkbvjYJw5+FhGFOWANbM+K77uP+uHRF3t3EXJ374teUb9JPtg74teUb9JPtiB9Pk/5Ke86e3Bp8n/ACU/509uHRF3t3EXJ474teUb9JPtg74teUb9JPtiB9Pk/wCSn/OntwafJ/yU9509uHRF3t3EXJ474teUb9JPtg74teUb9JPtiB9Pk/5Kf86e3B3Rk/5Kf86e3Doi727iLk8d8WvKN+kn2wd8WvKN+kn2xA3dGT/kZ/zo7cHdOT/kZ/zo/wDsh0Rd7dxFywKVVFRiDGY4Mn1NmVYLIUGi03owrEhF0XQcTjSm2O+OBqzsSEVLtX4977Rz1lRbSK72plRIpedT3qZUQ4sFRfdFSFEVoBhXdGhgW05WV937kMZMEOv3WSX0TL9e97Iwcq5PZZMv1zxjS05fK/T3IGrSCHQcq5T6Klute9sHuslPoqV6172w05fK/T3A14IdQyulfoqV6x72xn3Xyv0VKem7E6cvlfp7gakddlTqmXm3ELKFIUCFDAjYfuJhfGV0r9FSnpu+2AZYS1P+lSfpO+2DnJq2j9vcDgtDLOWcVMl490BU82poaRxF1lAVdcSQnxUkng8saZVZTNOyLyGn0kqmJhRTpHElSFv3kHRhFxwFOOJFIQDlfLfRcn6Tvajb3Xyv0VKem77Y51Ss01F6u1e4HDYOVEnds1l9SQGEhzTCt5l1LijcXhi2tNAdxoY55W1pESTkop7hTIfdUq5VCXb1WQpXjAgIpQAj3zXCMMsZYarLk+SqnT/OAZZsD/C5L/c1Yfta9eP5Lmn1PrzX92gWZTLYFMmHZhRDcrNJcBKiA6oOpbrvVdKQDuMdPuma0YV3WjuTuTRGRoq8XdHdpdu08fh6SsNwZZMfRcl/uD+qMe6+W+i5On1nfbhB0u6/QDnTlTJuPDSKSlbEpcadANHL0vcUy5ypcJKVc43Qm5GZSgh4TL7bSFJZSohbrT1xlBSktKQCFnUChWBruhI91kt9FyfpPD+qMjKyX+i5P0nu1Dm9VrP0B75IZRsystOJWA4HSynRKHxjQUsLAOpKgkgg7DSHSjKiUS242zMgDuaVbbUtT7ROjL5UCWUlQUApNRqJMM/3XsAYWZJV5dMf6/5we7Fn6NkfRd7cTKnpO9nvXZ7AcdnZUyapdoPq99mWhKTKiCS2y2HAl7lJJa9CN5DK1hx2c0r6W5ZaglKAXm3tEygobLSm8DXAFtWGJMNj3YM6u9kj5nfu4ce4ymSBe70ylN+jep61N/5EVdLPU9fagKlp5YMvtS8leoypuUS86pSylrRDhBDd2iVbCoVrCg/lfJLmmZpLiklpMy0UqTo1aNSFlkIKL2CSSgHXiMIanu0aP+HSFfqOfhfgVli0f8NkfRdH4LieZ7Ht2raBwtZcomJabqpDDriWkISp14KUlttabxcbTw1kkCiqA1FY8cusp2JmUDbLt4ocaKkqKjgllKas1FEpreCk7SKwg+6xjbZsl/uj+uNvdYxX/pklT+Mf64KklK6i96A2oIcxyuY+jJKn8X8b8ae6xn6NkvM7246NOXV9vcDcghyjK9n6NkceR3z+PG6Ms2R/hkj6Lnahpy+X7Aa8YhznLRv6OkOrX24292rf0dZ/Vrx5+HuiNKXy/YDXgh1e7lv6Ns7ql9uA5co2WbZ3VK7cNOfy/YE+ZGn+z5T/ANOz6iYWITsnX78pLrupReabVdSLqU1Sk3UjYBqAhRj56fxMsEVOt0Umn669M766otjFULfHwuYoa+/O4/vqjQ5Pzl4EM4IIKwRrEBBBSCAPWVlVuLShtJWtRolIFSTuAh82BmiffHvq1SyhWqXGV0p9eoSSddBWHHmvyKQlQU62lwlNV17jebTru3SlSnBUcgiV35JC03VoQpI2KSCPMRGZiMW4vRhvJsRY7m0lkoUWmrymkgKC233C4snW0BMIBT+aw3pjJtsGgYQk6qdzL/qnzEsWnku2pbQbZQhPCvlDUsQBrAOkQVYni9MMzLHJNqWuqNxQVUV0VmNUI2e+oTew3aumPOlWbdnIDDn7IQ0LziAlO/uev4TRMcB7nUkkUoBUkS5FBWm2ZhxqZY1XUbcQLIr5/wA/dCLM2Q0mt2pvYfGSBNDrpRZx3EUjujK+bIPAyTdSaahq0KaDl/StcTfI5s7OLaFGUbJKUk1va6br5A6CemIEekWwobNVPfJXVqxoqlcN3PWLQ2Z8S1TVcRxdw4vB82G6OXGylFRsyUNa1s29nJl3SmVbBS2sg8KoISaGtYrkDhFs7ZHwd77NfqmKmJ1CLYGUpKV31BgYslY2QEgqXZKpNgqLbZJKBUkpFSa7YrarUYtlYv6Mz9m36ohj5OKjZ9YQ3rfyFkEyj5TKS6SlpwghCQQQkkEEYgiImzcZtlWgS66VIlkmhIoFLVxU1BoBhU05BjqnbKT9DmPsXfUVGMnLKTLSrLKRQNtpHOaYnpNT0xxwxEoU3r1sGljZLysom6ww23ygVUedR4R6TCpSPKdm0tNrcWaJbSpSjyJBJ+4RDsxn9d0huSrejrgFLVepykCgPQY84Uqla7WsklK1slJSZFHpdpfLdAUOZSaKHQYgTOZksxITYaYcUoKRfKFUJbqTRN4a6jHHEDfWJSsnPNJusrW5VlxtJVo1Y36bG1DBRJoKGh5NsQZbFqrmX3H3Dw3VFR3DcByAUA5o7sJTqxk9K6SIZxxYfI/NxKtybIflmnHikKcUtAJvKxu4j5NbvREPZuLB7rtBlBFUIOkX9VuhoedV0dMWYhjqrVoJ9oQi+4qR+Zy3VI9kQXnUyaEnPquJCWngHEACgGxSQNlFAmm5Qix0R7nrsHTSIeSOFLKvfuKolQ6DdV0GObC1nGok3qeoMgOCCCNwqEAgggAgggrEgtRkiKSEoP8AIZ9RMK0JWSf6DK/YM+omFWPmJ/Ey4RU+3f0qYrr0zvL8tUWwiqNvn4VMfbO+uqNHk7OXgQxPggjMa1ipiFzI6VSuaSVKSkIqrhOstVI1ULyVIONMCDCJDyzbPFLjxCqcFP6x5uuJ8ky4Ts1020rspV1QbRJM+RRSGlUUgkrpwVy69QrSrDaBvNCCYckMOw7cU24C4VqRQg8OefIwFCEqlkj79+uFnKCZdU2lbYAa4KgrSTDS6muBS2ypVNWBjAnB6RYcLjgSCSQABUk7BEf5YWs28SA+i4NQEw0ivKUusL28v4x6ztquKQ343BFOC7aCSfrXJeqsPlGkcLkw5ve6616f/BF6dPRd2QNg3RgXm/8AupKn3yv55sY8ppaCggvt4jCs1JUHP8FH3GFVbjxBqp80NCdPalB/7Sn3Rq464MSX9XlrTpQjUfgmEdt+wDJm1LAFJhjXq00ud+5sbx+dVkLLVVlo1rVCMag14IxqAAfMIrguYoocNYpU4uzW3ViGQdusCLHWQqsuyTtbRxj8kcYBXnFd8eWNyjq6wjFsfo732a/VMVMSMBFtbVPvDuFeAvD90xUtOoR6cnK6l4BgdsWxsQ/Bmfsm/VEVOVqMWxsX9HZ2e9t4fuiJ5Ryj4hGmUKqSkwdzLp/0Kjos6bS6y24k1StCVA8igDHNlGPgkx9i76iohrN7nZMo2mXmQpbI8RacVtji0PjJ+8cuAjhp0JVINxzQJzdaCklKgClQIIOIIOBBG6Iqt7MQhSiqUf0YOIbcF5I5AocKnODEgWPldKTQqxMNrPFvAK6Uqor7oWIpCpUovVqJKzZR5up2SBU41ebH6xs30jn+UnpAENqLekRBmc/N+Gp1gyyQEzirgQNSHaitNySDepsoqNPDYvnHozzIaHLmMyf0cs5NKHCfN1H2bZIPnVX0REnxyWTZqJdhtlsUQ0lKRzJFKnlOs8phDzkW93JZzy0mi1jRo+s5hUcwvK6IzZt1qurayRRybykbnW1uNakOONnnQaA8yhRQ547rQkkvNONLFUuJUlXMoEGIbzE2zcmHpYnB1IWkftN4HzpP+mJsicRS5mo4rwIKlWnZymHnGV+M0pSFc6TSvTrjmiSc99g6KcRMAcGYTj9o3QHzpu+YxG9I3qUlUgpEGIIzGKRexAQGCBULAtXkuKSUsP8AIa9RMKcJuTX6HLfYteomFKPmJfEy4RU+21VmX/tXfXVFsIqdbP6Q/wDau+uqNLk7OXgQzjjEZjEa7KmYceQs/o5oJJIDoKaDugkq+SAmXWlSiTgK1GMNwGMpVQ4YRWS0ouLBOQlVUJKHjTUNBahOzUFPjYNkKdjTq2V1Ul8pUKKAlrQKuShdWsJxhj5Mz7c03XRtBxPjpEu1QbiFOzSSajGtNeHOsokEA/FNH+BL/wD7qf8AmMecLXjJlh1MZKqWitUgKxAV3YCAdigqYrXzQk23kwtlutEOE1A0bU+s9IbmSemoh9We4ktIKAAm6KAXeDhq4JIw1YEwxcvZvSuBAbvhGFdE06KnWQrultQ2YEbI56c5Odrgaq7Mc1lh7/trR/nNxwzssptBq24muGMvPJFTsqJo/gY63ZWuGhAI2dzSo9ecJ/8AMN2foTRDLZpXXLyydX1HzGjC7/2IOF6UVWhSsfw5rE1/aVXGLG5NTAXJy6hhVpvChFDdAIookjHYSTFbVKqumiaqQCPem/5u0G7XWJVzRZUoumUVRNCVN8FpsYnFACXFEqqbww37opjIOUL9QRJcw1eQpOq8CK84pFTJ2TWy4ppwXVtqKVA6wRhFt4bWUmbyTnl6R5s6SlL6FFCiBxqYK6RHLhMQqLd8mSytTLClqCEAqUohKQMSScAB0mLY2bLltltBxKEJSTypABhCydzdSUkvSNNVcGpa1Fah9WuA5wKw5oYvEqs0o5IJCRlfMhuQmlnUGXfvSQPviAGc3U2uRTONovoVeNweOEJ/WU2g0OAxwrqOEzZczCZlbNmpVwpkhT1CAUS7ZvK6VEBI6d0OxhhKEpQkBKUgBIGoACgA5AIUq8qENWb1+AKjfyiSczeU0z3amWK1uMrSslKiVBF0EhSa6saJpqxiVbYyDkZpRU9LtlZ1rTVCjzlBBPTHvYGSMrJXu5mQgq8ZVVKUabLyiTTk1R71cbCpTcXHWLCxHLN2ahxbS1iqmVFaORRSpFfMox1QRl3sSEJ9tZPsTaQiYaS6lJvAKrgaEVwO4mOyZmA2hS1GiUAqJ3ACp+6IuOfxnGkq6QP20DDZHtSpVJ64LID4s3IaRl3EusyzaHE1uqANRUUNMdxIhdiKPD8380c6xPZh7ZFZZN2kwp1CS2UKKVIJBINAQajWCD+O6L1aNaK0ppkCfnWsPumznCBw2PfU7+BW8PQKvuiudYt2tAIIIqDgQdoOyKu5WWCZSceYANELNyu1CuEk+iQOcR38nVNTh4hiNGIyIwI0ioQEwQHVEgtZk3+hy32LXqJhShOybHwOW+xa9RMKMfLSzZcIqfbJ+Ev/AGrvrqi2EVPtr9Jf+1d9dUaXJucvAhnFWMGNgIKRstFTEESdm2zaS0/KqeeU6FB1SKIUkCiQk7UnHEw7RmOkONMH+InsRwzxlOEnF7CbEFScyptaVoICkGoJAVjzKBB6Ye1lZxkJbAfaUpyuKm0SaUkV4plyRhzxIKcyNn/55/iexMengVs7ivdaqPGpi6E/iTJscjOcaWblUpZeaKlXq1cbaLddo+DhJOv5HnhoPWs0pZ4TKyakEKs0V5y5LpphyQt5eZrpKVkHn2UuBxu6QS4pQxWhJFDyEw0ckc18zPBK/iWDjpFipUD5NI8bnJAiKUaGg5p2V9oNbStJKiQFN0OFAbPpjtNxqmv2xwLlkBODjZOr42U3neip54mCyczcg0BpEKfVTErUQK8iUkADnrCyc3tn0p3GxQfsCvn1xR4unHVFf3eLEBqYQR46NflZQfgmv8oGnA04lxLlFJKSkpdliQUkUOCCK1AOqu2JktXM3Z7oNxC2Fb21qp6K6iIxyuzVTUkC4n39kYlaAQpI3rRsHKCRzR70sRSqO17fUiw+cmc8TZKGpoXSBQv6Rsg0pioJpjj8mvNro8mMuJBYqmclul1CfWIiuOTcih+bl2l1uOOoSqhoaKVQ0OzCJv8AAtZ3Ee61Uc2Jo0Kctd1fqJQuzWXkg2KqnJf91xKz5k1MMrKXPi0lJTJILi9jjgKUDlCTRSumkLIzL2dxHetX7YHMzFmkUDbo5Q6vDzkj7o8YPDRd5XY1kFvW28t8zBdXpiq9pASFXsNRGrcBEiZO583EAJnGtKB+sbolXOUngnopCjbeYdBBMrMKCuK9RQP7yQCPMYi63MnH5NzRzDamzjQ60qG9CtSh0xpp0MSrcGRkTzJZ27NcAq/ozucQtJ89Cn749ZvOnZraa90pVyIStZPmH4xW6OiWki44ltFCpagkUxxUaDVzx5Pk+mtr/vgLkpW1np0zjbTIWwwVpDrxFXNHUXriU1umlccTupDuGeCzPLr6l7sQSWaGzktpSti+oJAUouOi8oa1UCqCp3R0KzU2Yf7qPTd7ccUpYZ6kn6EjUy+zqSr8i4zKrWtx4XTVtabqCeESVAaxUYV1xDoPNh+f+YmbJDIuznFvSkxLpMzKqIUb7gLrZxQ6AFj5JSDy03w6Bmrsz5qn03T/AFx008RSw60En6ArdD1zW5aos99zTFQZdSAbovUWk8E0GOoqGG8QrZ2M3jcoETEqgpZPBcQCSEK+SoVJNDq56b4jSkdqcMTT7GQWD8M9ncd3ql+yI1zpZSSk6+09LFSlBCkOXkKQMPEONCSKq8wh05tM1zTkuX51q+Xfi0EkBKBqXwSMVfhTfDy8GFm/NG/Ov8b0ZqnQoVP8bu30sSVrpGTrh35yG5NE1oJFpKAyFB1YUo3l4VSLyjgmlMNZJ3Qz7sa8JacVK2ZUyBGFiMorsjChgYuC2Fhj4MxhT3pvDdwRhHbHDYaaSzA3NN+qI7o+Ulmy4RU62f0l/wC1d9dUWxip9sj4Q/8Aau+uqNTk3OXgQzigEEEbBUmzMzbku1IKQ6+y2rTLN1biEmhSihoo1pgfNEiyVssPEhp5pwjEhC0qIG8hJOEVOiS8xNO7nqfN937bddv55IysVhElKrftJTJyhPtK35eXID77TRUKgLWlJIG0AnVChEK59k/Cpf7FdOU3ozsPSVWaiyxKrnc1oMLReQ+yVAKuqqklBSu6Sk/VqNxhTQgJAAAAAoAMAANghIyPsQSkkyyBQpSCrlWrFR85MKk1MpbQpazRKElSidgSKk+aPOWdo5bAZffShJUtSUpTiVKIAA3knAQ3/CNZ1673WzWtNZp6VKffEGZZ5bO2g8pSlKSyk+9NbANhVqqo6647obYjUp8nXjeb19hFy20tNIcSFtqStJ1KSQoHmIwj0IitWQuWztnvAglTKj763sI4yccFjHn1c1kpd9K0JWkgpUApJGog4g+aOHEYd0JW2BERZS5CCTtaTmGE0YemGqpAwbcvA0G5KsSNxqN0TDHjMyiXAAtIUApKhXYpBCkkcoIEe0UqVXUSvsJOa0LRbYbLjy0toTSqlGgFTQY88cchlVKPqutTLC1cVLiSTzCtTDfzxD+ynvrNeumK+rboQcRq6MKg69uv/wAR1YbCKtDSbsQ2W3hPt2wWZxlTL6ApCvOk7FJOxQ3xG+Z7Ltx1Xcb6yshJU0tXjUTrQTtwxBOOBG6JYjlq05UZ2eZJVnKjJ1clNLl1mt0gpVsUhXiq82sbwYdOZ3J/TT+kUngyyb+PHVwUA/6ldAhzZ97HBbl5mmKVFpR3pUCpPmKT6UOHNHk+Jaz0rI4cwdITShunBA18XH94xp1MTfDaW16io9oI85iYS2hS1GiUAqJ3ACpPmjys20EPstvNmqHEpWk8ihUV5Yx7O1yxGWdYuSM7K2iyMcW3NyruISr6yCofuiJHsO2m5thD7KryFivKDtSdxBwMJOcWw+6rOfQBVaU6RH12+FQcpFU9MRFmty47ifDTij3O+QFVoA2s4BzE4DUFasMfkx3xp8/Quvij6ognm0bPQ+0tp1IUhxJSoHaDEH2NmpdNqKl3gSwzRal0wcbPiAcqqEHdRXJE8A1jMc9LETpJqO0k1QgAAAAAYADAADYIZOdPLbuKX0TSqTD4ISQfi06i5z7By47IdNu203KMOPumiGxXlUdiRyk0AisuUVuuTkwt91XCWcE4kISPFQOQauep2x7YPD87LSlkiGJqvyccfPGCYzTVjz/nbGsb5UyIwrV542SBtNPOYySAcCDhtGFabjAFrrHFJdn7NHqiOyOazPiW/qI/AR0x8m8y4RU+2R8Ie+1d9dUWwip9sfHvfauesrGNTk3OXgQzigjMYjZKmQYkjMR+nPfYH124jcGJKzFn4e7TyB21+W3HNi/0ZfQlE5RDueUVtGSBNAUgHZhpBWJiiGM+I+Fy5AJIZWRTYQrA+ekY2C/VXj9iWTPDUzpOqTZU1d2pSD9VS0hX3Ewu2HaQmJdp5JBDiEq6SMRzg1HRG1sWYmZYcZX4rqVJNNeI1jlGuOeD0JpvYySp8bBWs12eesd9vWC7JvqYeBCknA0NFp46SdYP/GyE8D7vzuj6hNSV0UM0OBiymbVxSrLlCrXo6bdQJCdf7IEQJk1ky7OzCWWU7iteNG0mlVE82oY11RZqQkkstIaQKIbSlKRyJAA+4Rlco1FZR25lke8EaPPpQKqIAqBU71EADpJA6Y3jIJGVnhP9lO/XarzX0xX4gGta84pTVuwpqiwGeL/pTv1mvXTEEtshRprJBIxJrhhU3efnjbwDtSf1f7FWL+bYUtWVI2rVya214AA6vZFjYhvM5kwpcwZtYUENBaUVOtxWCqbwBXpVyGJkjix01Kpq2IlDdy5yfM7LpYpgp5oqOGCEqqs+jUc5EOBCAAABQDADcBG0Ecbk2lEkYmeO3+57PLaTRcydGPqa1nzUT+9HPmTtrSyKmSeFLrIH1F8JP33x0QuZW5vmLRWhb63howQkIUkDEgk0KTiaDHkEYyTzeS9nuLcYW8StN1QWpJBANQaBIxGOPKY6tOlzGh/te/8AfAgdEVhy4sPuSefZGCL15H1F8IAc3i9EWeiJc+1hVSxNAeKS0vmNVIPQbw/eEXwFTRq6PWGLGZrKdyZlVsu1KpYpSFnahV66k8qbpHNSJCiJMwWqcpWlWdf8WJbjxxcVGtJIIgjPPlK47OGV8VqXumnGWpIN48wNAOffEdmn5/O6HfnTH9rTOO1vzXEQ0lIHSNf/ABhG7hko0opdSIZpBGRTljFI6CAAjBjao5dlYFU5dXJAFsrNHvLf1E/gI6Y8ZL4tH1U/gI9o+SeZcIqfax+EPY/rXPXVFsIqfamL7woPjHd/GVyxqcm5y8CGccEbEUOP41/AwHmH37a8v5pGyVNREj5jFf2g6ScSwv129cRzSJEzKzKET7ilqQkFhQqTdFbzeAvGObFfoy+hKJ3iFM+6qTUv9ir14l420x5ZrrEe2Ibz3zyHJpjRrQsaI1uqBHj1oaHk1Rj4JPnl4ks7szuWwQe43jRKySyvUAtWJbNeMakctRtiY4qek4EeLt1q5BXWa0JMSZkbnhLQDM7ecQALrwFVJFNSxrWP2hjvB1x04vCOT04eKCZKVuZOS84i5MNJcA1E4FJ3pUMR0GGgMyEheremKcXSCnqXvvh2WXlXKTI95mGl12BQvdKTiPNCoVila4b4z1Uq0/8AFNok4LFyfYlEaOXaS2nbTWo71E4k85hQhGtfLGTlhV6YaT+yFBSjzJTVR80RdlnnkW82puSCmkE0LqsFkfsAeLzk15ovToVKzy8WQK+W2W4dtGUk2VcBuZZLyhtWFijYpsTiTy03RKcVdyWdSmellKAAD7ZvLJwF4GpNabjWLKd/Zfy7PWI9se2Loqnoxj1BHNlTk6iellS61KQFFJvJpUFJB2imyGvZuZeTbVedW8/T5K1AJ1k6kgHorSHd7pJXX3TL0P8Amt9qNH8qpRHjTUunndb9sc8Z1YrRjckUJaWS2kIQlKEpFEpSAABuAGqCYmUtpK1qCUp1k4AQzbazuyDANxZmF7EtYjpWaJHRU8kM2x8sl2naLXdTjTEswdKGitISVo8S8VEXlXiDTZd1CLxw1SScpKyIuTRHNaVoty7S3nVXW2wVKOJoByDEnkEcnuplPnUv1rfaiPM8uWDS5Vthh1tzSrvLuLCqIRiAbp2qof3TFKVGVSajYkcRzxWZ5ZfUvdiMeGOzfKr6l3sxXsHHEecnCMAjdGt/51Lrfp7FblsbMtJuYaQ80q824LyTQioPIcQeQxyZVWKJuTeYP6xBCTuWMUnoUBEfZn8tmG5NTEw820Wlm5fUlN5C6nCpxoq95xD5Vl1ID++S2z9ajb0xlTpTp1Gop6nqJGDmDbI7tBBBBZBG4jS1HPEtxHGTlvyErP2grupgNvllxJvpoVEOXwCNZCjWn7QhzjOBZ/zyX6xMXxKlOo5JPXb7IIhPOkgG1pnHGrdBQmvvacIaHTrh05xbSQ7aUw4ysLQvRlK0KqDRCMajA0II54bKVjdjUUxI34/nfG5QuqcfoiDzEEbFQpqx3/yjSPYgIyoRuVDi8ms698bFNQCEEDVe4RFefVC4LYyXxaPqp/AR7RoyKJHMI3j5Jlwiq1pNnTPYKqHXKcE08dWNdcWpiF7Kyitecfmm5eZQCxpFBCkNVUErUkJHAOOFMeTfGhgpOOk1bZm7fsyGRjoDtSo8yTGBLKr4qvMYlgz1rpvF6fZZbShlRcW0kAKf8VumjvXht2CG7a2Xtqy77rDs0EraJB4DVDqxBuY1BB3xpxrTk7Rtvf4kDNMqokcBfSlWP3bY2dkF7GnNvyFfdhiNevHzQ+7YyzteWaYccmkUmErUkJSyqiUU1kJIqQdQMLZmLbKXFInG1lppp0pDSKlLoUaDga0hJJG3ZFXXkknq3v6dQIpRZLlfinKasW17duAjpbs5YGDLld2ic1YVrROPn2nVhD/byltTu9cku0Gm1oUEBZaQUrWq7dSAG61N7buMdi5u2FF0MzyHyy420sNMpqlSyQqtW/kUqeSIdeW229/iCOE2e7RSdC4Ad7Tp1UxFU4VpHiuy3a17nfpxS0sa8dd3DdEplFrBDy12lQMrWhV2Xv8AiJCio3GyUpx1mECyMo7UfYDwnyAZhpi7cQTV2nCwTqFdURGtJ61be/YDKcsl3CrDx1/qnMBs1iBFjunXLzGrY25gfRiS3k2qhh942ir3lbqKJav10JIJUUIOjvUwqKbyISrTtm1WJNiaVPEpdpVASi82FhRQVcH5QBpEqvJ6lbqzfsBkqsd0f3d4YD9S5rxHF2642TZMwQfeH1E0JGhc18KupOvHXywtN5wbSWpKUzbl5RSmlGxwlEADxemFzK207UkAi/PuKvEpPvakC8kAm6pSLq07iD0Rdzmmou132v2AxxYrwOMu+QNhadGrGhoK46sIyzYL9RSVfJP+Q4Rt/Z6Yetq21aDMq3MptMvIWvRm4jUu6VUSVJAWBQgkajC7JWVazimaWkbrrGmKrieAeAQ2RtJCwa8hwijxDSu7euzwBGCbAdr+izOsYaJ3Vt+Tze2BOTkxTCUmCcf1TvNxYfM4/aSGFPd8nCES7MzS6NTyim5uwpWuqE+etm0ES0o93wePdZcASKVQUKumpHjbN0WVWTyt69V+oDZ7xTApWWmBQ8L3lZwFNlzfX7xqjxVYMz81mOoc/C7zxJrtn2gh1SHrWcbSXksMquV0jqkBVCkeInGlSTjG0pYdruJbJtBwEuuNuACuj0ZUm/hS8kqSBspeHLHn0m2u69fYWIu7xzHzZ/X5FzsRjvBM4/BpjqXezD8ySmLSnQ+RaD6NAUggNl0qvFQwSmhwpj/xCkiy7SuPrVaj1Jd1TR0banK3EhZVgQRStDroQdcXliHF2dvX2BGbtgTNadyvj+C7t1DxY07wTPzaY6l3sw9e6rTMgmc74O4kEtV4QaUsoDvKm9spq2wsTNmWglzRt2u4tSHmW3QUqSW9OBcUKkhYxGAP4QeIa1XXr7AjLvDM/NpjqXezGTYU1h8HmOT3l3s74kxNm2j3UWO+c1eQy46asqqQhQTRCQs361NNuFKYxtL2VaPdDrJtV4llDS7qU3nFB2pxaUoUu0qcSaEYbIr0r6evsCM/c7NY/BZjqXezGFZOzQ/u0z1LvZh75OTdpTc0+wbQfRoErUTdNVXCBQIVdIJ10OqO+UZtF1xaGbSfUW5hDLl9F0pStN7SEVIoDeFK7ItLESi7O3r7AjoWDND+7TG/4l3swKyemvm0xh/kudmJFcctBMj3WLTeUmjhSAyCCELKAVKrwb1AdRpWOq3ZCflUhblqvhAcaQtRaKfjflINaLu7QDhQ7or0l3tq9fYEXe56ax+DTGGv3l3sxn3OTXzaY6l3s8kPXKy0LRkC2hdpOLccKjdTTgthVELJ/apW7zx35RS1oMJcLVqPPLZcabcboUEF6ly7ib1aj74t0iWrLXln7Ajv3NzXzaY6lzsw8Al1UqlpMm9eAOHc7t6tCm4eBduAm9Wta7K4wo2hKzzM4xLrtV+5MBSUu1VQPNm6WiL2HDoKg7dUI+U9qz8m6hk2jMOO3Ap1KVmja1Y3K3saJxrh98Uc3VstXWs/YFgkDARmNW9Q5o2jBLBEFMWBaku5N6GWJEwpYC76AUDSFYUnhjHbjhE6wwJjMrJLWpZXM1USo0cTrUan5HLHVh6sYXUtttl/3RA2Zhy13XXFvWe06l0N3mlFNy8ySULB0lQqp34wh2zktak0Sp2TTpFOKcU4nRBSrwSLlb/iAAUHPrh/+A+R48z1iexB4D5HjzPWJ7EdccTTi7q3lf5CxHk7kfajrLDRlKJYS4EUU2DRxV43qua+gQvFu2qgplUJPwfEKRUdzVuj43GtSFYY1phDl8B8jx5nrE9iDwHyPHmesT2IPE03nbyv8hYZbuT9rKnDOGURpC4hy7fauhSLuqrhNKJG3aaR0sWXbCQ9dlkp074mFkOoSb6TeupIe8Q7jXdWHWMx8jx5nrE9iDwHyHHmesT2IPE03tXlf5CwiOy1rrS4lcnKLDrinCFrTgpYANKP6qYUNdvNHJk9k1asogoTLyrqFKSu66ttV1xHirFFChGG/UIc3gQkePM9YnsQeA+R48z1iexFefp2tf8A5f5CwgSlj2yhDqQzKX3i6VPFTYcGlxUAUqx5Kg06I2mLMtpaNGtiSU37zRslq6nQEFI8apGFCCThUYQueA+R48z1iexGfAfI8eZ6xPYhz9PO68v8gNT3H2pQgS0ikkKAUC0FJvuBy8CDgpJwSaYDCO+fsW2HvHZkAPfCQCmiluJuqdOJ4dMQcKQt+A+R48z1iexB4D5HjzPWJ7EOkU87ry/yA2LbyUteZZDK25NKbwWotqQgrWkXQpeNCaYYAR3S9mW4kJAEqAjR0TfTQ6NFwE47qE8oELXgPkePM9YnsRjwHyPHmesT2Ic/Tta68vECDLWDbCBd0cipJabZKXChSS20VFNQTiakmsbKyctZTWhLNnXAXLtQ2bhcUVEow4GJwpuELngPkePM9YnsQeA+R48z1iexDn6fWvLxAmNWTbSVOLPcKy4vSXVFKghwAJDjYI4KqAbeiPGUsO22i2pLkqVN6U4rBvF9QUu/hQ4gHkpCz4D5HjzPWJ7EZ8B8jx5nrE9iI56n1ry8QM6RyHtdlt1tsMAPlBWQ6gKqhRUKEEUxJB3jCFRVlW0oOBbMi4HV6RQXolALupReAJoOCkDpMLngPkePM9YnsQeA+R48z1iexFniKb1try/yFhvO2LbZZ0BTLFnRaLRhTN26No23sK1r0R6Tln264pKiiVSUuJcN1TKb62/FLhrVVOUwu+A+R48z1iOxB4D5HjzPWJ7ERz9Ls8vEWG0/k/bKlLUGZNtTrbjay3oUFSXSkqJINSqoFDynfHoxY1tJc0milFKutJ4ZZXTQ1uKqTW9icaw4fAfI8eZ6xPYg8B8jx5nrE9iHP0+teXiLDVs7JS2Gn3nwiWUuYCg5pFtKSoLIJF2tNYpG0rkzbDS31tNyzZmUBC0oU0lF0ClUpBok8vKYdHgPkePM9YnsRnwHyPHmesT2Il4iD2ry8RYaiMlrXEqiVLEmpttKkoKiypaQs1JSoq4JrtG4bozamTVtTCX0uhgpmC2VjSNihaACbuPB1Cu+HUcx8jx5nrE9iMeA+R48z1iOxDpFO97ry/yFhk2tkDasy4HXEM30pQgUdbHBb1bebzwtzdnW44tKlJlAUrS4QktAOLRgkuY1Vd1ipwoN0LfgPkePM9YnsQeA+R48z1iexB4im7Xa1d3iLDYtPJu25kNh7udRZc0iCVtBQVuqnWnDVya4TrRzdWo/MLfcSxfcUFKIdbArhqHQIfHgPkePM9YjsRnwHyPHmesT2IlYqEcmvLxFiQU6ozGraKAAbAB5o2jKJCCCCACCCCACCCCACCCCACCCCACCCCACCCCACCCCACCCCACCCCACCCCACCCCACCCCACCCCACCCCACCCCACCCCACCCCAP/9k="/>
          <p:cNvSpPr>
            <a:spLocks noChangeAspect="1" noChangeArrowheads="1"/>
          </p:cNvSpPr>
          <p:nvPr/>
        </p:nvSpPr>
        <p:spPr bwMode="auto">
          <a:xfrm>
            <a:off x="63500" y="-823913"/>
            <a:ext cx="2686050" cy="1704976"/>
          </a:xfrm>
          <a:prstGeom prst="rect">
            <a:avLst/>
          </a:prstGeom>
          <a:noFill/>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52" name="AutoShape 4" descr="data:image/jpeg;base64,/9j/4AAQSkZJRgABAQAAAQABAAD/2wCEAAkGBhQSERUUExQUFRUUGRgaGBcYGBcYHBgYFx8YHB4YGhwYHCYeHBsjHBwYHy8gIycpLC8sHB8xNTAqNSYsLCkBCQoKDgwOGg8PGiwlHyQsKSwpLCksKSopLDAsLCwsLCwsLCkpLCwsLC8sLCosKSksLCwsLCwpLCwsLCwsLCksKf/AABEIALMBGgMBIgACEQEDEQH/xAAcAAABBAMBAAAAAAAAAAAAAAAABQYHCAECBAP/xABUEAABAgMDBgcJDAcHAwUAAAABAgMABBEFEiEGBxMxQVEiUmFxgZPSFBUXMlORkrLRFiMkM0JUVXJzobHwNENigoPBwiVERWOio+E1lPF0pLPT1P/EABoBAQADAQEBAAAAAAAAAAAAAAABAgUEAwb/xAA2EQACAQICBQoFBAMBAAAAAAAAAQIDEQQxEiFBkeEFExRRYWKBkqHRMlJxsdIzweLwIkKiFf/aAAwDAQACEQMRAD8AnGOc2g15RHpJ9sdEV/mu8Yed0gtBSr664NAXryq0oQaV3x0UKKqXz8Fcgnfvi15Rv0k+2Dvi15Rv0k+2IH0+T/kp/wA6e3Bp8n/JT/nT246OiLvbuIuTx3xa8o36SfbB3xa8o36SfbED6fJ/yU9509uNFuWAdSLQHNo/5qMOiLvbuIuT53xa8o36SfbGO+LXlG/ST7YgO9YHEtD/AGvbBfsDiWh/te2HQ13t3EXJ874teUb9JPtg74teUb9JPtiBL9gcS0P9vtRlKrAJoG7QJ3DRn+qHQ13vLxFyeu+LXlG/ST7YO+LXlG/ST7YgZXeEa2rRB5bg/qjNbBpXRWhTfwO1Doa73l4i5PHfFryjfpJ9sHfFryjfpJ9sQNfsDD3q0MdXiY/6oL9gUJ0VoUGvxNZrh43JDoa727iLk898mvKN+kn2wd8WvKN+kn2xBS2rCFKsWkK6qhIryiqt2Ma0sG7e0No3dV6iaV3VvUh0Rd7dxFyd++LXlG/ST7YO+TXlG/ST7YgYqsDyVoV/c7UbI7wmtGbRNBU0uGg3misByw6Iu9u4i5O/fFryjfpJ9sHfFryjfpJ9sQOlVgEEhq0KClTwKCu/hYRshNhHUzaJwrgEnDHHBXJDoi727iLk7d8WvKN+kn2wd8WvKN+kn2xA57w4+82jgKnxMAdRPC1HDHlEbpasM1pL2kaC8aBOCT8o8LAcsOiLvbuIuTr3xa8o36SfbB3ya8o36SfbEELFhJAJYtIA6ibgB5iVY9EATYVQNBaVSKgURUjeBexEOiLvbuIuTv3xa8o36SfbB3xa8o36SfbEEhFhY+8WkbvjYJw5+FhGFOWANbM+K77uP+uHRF3t3EXJ374teUb9JPtg74teUb9JPtiB9Pk/5Ke86e3Bp8n/ACU/509uHRF3t3EXJ474teUb9JPtg74teUb9JPtiB9Pk/wCSn/OntwafJ/yU9509uHRF3t3EXJ474teUb9JPtg74teUb9JPtiB9Pk/5Kf86e3B3Rk/5Kf86e3Doi727iLk8d8WvKN+kn2wd8WvKN+kn2xA3dGT/kZ/zo7cHdOT/kZ/zo/wDsh0Rd7dxFywKVVFRiDGY4Mn1NmVYLIUGi03owrEhF0XQcTjSm2O+OBqzsSEVLtX4977Rz1lRbSK72plRIpedT3qZUQ4sFRfdFSFEVoBhXdGhgW05WV937kMZMEOv3WSX0TL9e97Iwcq5PZZMv1zxjS05fK/T3IGrSCHQcq5T6Klute9sHuslPoqV6172w05fK/T3A14IdQyulfoqV6x72xn3Xyv0VKem7E6cvlfp7gakddlTqmXm3ELKFIUCFDAjYfuJhfGV0r9FSnpu+2AZYS1P+lSfpO+2DnJq2j9vcDgtDLOWcVMl490BU82poaRxF1lAVdcSQnxUkng8saZVZTNOyLyGn0kqmJhRTpHElSFv3kHRhFxwFOOJFIQDlfLfRcn6Tvajb3Xyv0VKem77Y51Ss01F6u1e4HDYOVEnds1l9SQGEhzTCt5l1LijcXhi2tNAdxoY55W1pESTkop7hTIfdUq5VCXb1WQpXjAgIpQAj3zXCMMsZYarLk+SqnT/OAZZsD/C5L/c1Yfta9eP5Lmn1PrzX92gWZTLYFMmHZhRDcrNJcBKiA6oOpbrvVdKQDuMdPuma0YV3WjuTuTRGRoq8XdHdpdu08fh6SsNwZZMfRcl/uD+qMe6+W+i5On1nfbhB0u6/QDnTlTJuPDSKSlbEpcadANHL0vcUy5ypcJKVc43Qm5GZSgh4TL7bSFJZSohbrT1xlBSktKQCFnUChWBruhI91kt9FyfpPD+qMjKyX+i5P0nu1Dm9VrP0B75IZRsystOJWA4HSynRKHxjQUsLAOpKgkgg7DSHSjKiUS242zMgDuaVbbUtT7ROjL5UCWUlQUApNRqJMM/3XsAYWZJV5dMf6/5we7Fn6NkfRd7cTKnpO9nvXZ7AcdnZUyapdoPq99mWhKTKiCS2y2HAl7lJJa9CN5DK1hx2c0r6W5ZaglKAXm3tEygobLSm8DXAFtWGJMNj3YM6u9kj5nfu4ce4ymSBe70ylN+jep61N/5EVdLPU9fagKlp5YMvtS8leoypuUS86pSylrRDhBDd2iVbCoVrCg/lfJLmmZpLiklpMy0UqTo1aNSFlkIKL2CSSgHXiMIanu0aP+HSFfqOfhfgVli0f8NkfRdH4LieZ7Ht2raBwtZcomJabqpDDriWkISp14KUlttabxcbTw1kkCiqA1FY8cusp2JmUDbLt4ocaKkqKjgllKas1FEpreCk7SKwg+6xjbZsl/uj+uNvdYxX/pklT+Mf64KklK6i96A2oIcxyuY+jJKn8X8b8ae6xn6NkvM7246NOXV9vcDcghyjK9n6NkceR3z+PG6Ms2R/hkj6Lnahpy+X7Aa8YhznLRv6OkOrX24292rf0dZ/Vrx5+HuiNKXy/YDXgh1e7lv6Ns7ql9uA5co2WbZ3VK7cNOfy/YE+ZGn+z5T/ANOz6iYWITsnX78pLrupReabVdSLqU1Sk3UjYBqAhRj56fxMsEVOt0Umn669M766otjFULfHwuYoa+/O4/vqjQ5Pzl4EM4IIKwRrEBBBSCAPWVlVuLShtJWtRolIFSTuAh82BmiffHvq1SyhWqXGV0p9eoSSddBWHHmvyKQlQU62lwlNV17jebTru3SlSnBUcgiV35JC03VoQpI2KSCPMRGZiMW4vRhvJsRY7m0lkoUWmrymkgKC233C4snW0BMIBT+aw3pjJtsGgYQk6qdzL/qnzEsWnku2pbQbZQhPCvlDUsQBrAOkQVYni9MMzLHJNqWuqNxQVUV0VmNUI2e+oTew3aumPOlWbdnIDDn7IQ0LziAlO/uev4TRMcB7nUkkUoBUkS5FBWm2ZhxqZY1XUbcQLIr5/wA/dCLM2Q0mt2pvYfGSBNDrpRZx3EUjujK+bIPAyTdSaahq0KaDl/StcTfI5s7OLaFGUbJKUk1va6br5A6CemIEekWwobNVPfJXVqxoqlcN3PWLQ2Z8S1TVcRxdw4vB82G6OXGylFRsyUNa1s29nJl3SmVbBS2sg8KoISaGtYrkDhFs7ZHwd77NfqmKmJ1CLYGUpKV31BgYslY2QEgqXZKpNgqLbZJKBUkpFSa7YrarUYtlYv6Mz9m36ohj5OKjZ9YQ3rfyFkEyj5TKS6SlpwghCQQQkkEEYgiImzcZtlWgS66VIlkmhIoFLVxU1BoBhU05BjqnbKT9DmPsXfUVGMnLKTLSrLKRQNtpHOaYnpNT0xxwxEoU3r1sGljZLysom6ww23ygVUedR4R6TCpSPKdm0tNrcWaJbSpSjyJBJ+4RDsxn9d0huSrejrgFLVepykCgPQY84Uqla7WsklK1slJSZFHpdpfLdAUOZSaKHQYgTOZksxITYaYcUoKRfKFUJbqTRN4a6jHHEDfWJSsnPNJusrW5VlxtJVo1Y36bG1DBRJoKGh5NsQZbFqrmX3H3Dw3VFR3DcByAUA5o7sJTqxk9K6SIZxxYfI/NxKtybIflmnHikKcUtAJvKxu4j5NbvREPZuLB7rtBlBFUIOkX9VuhoedV0dMWYhjqrVoJ9oQi+4qR+Zy3VI9kQXnUyaEnPquJCWngHEACgGxSQNlFAmm5Qix0R7nrsHTSIeSOFLKvfuKolQ6DdV0GObC1nGok3qeoMgOCCCNwqEAgggAgggrEgtRkiKSEoP8AIZ9RMK0JWSf6DK/YM+omFWPmJ/Ey4RU+3f0qYrr0zvL8tUWwiqNvn4VMfbO+uqNHk7OXgQxPggjMa1ipiFzI6VSuaSVKSkIqrhOstVI1ULyVIONMCDCJDyzbPFLjxCqcFP6x5uuJ8ky4Ts1020rspV1QbRJM+RRSGlUUgkrpwVy69QrSrDaBvNCCYckMOw7cU24C4VqRQg8OefIwFCEqlkj79+uFnKCZdU2lbYAa4KgrSTDS6muBS2ypVNWBjAnB6RYcLjgSCSQABUk7BEf5YWs28SA+i4NQEw0ivKUusL28v4x6ztquKQ343BFOC7aCSfrXJeqsPlGkcLkw5ve6616f/BF6dPRd2QNg3RgXm/8AupKn3yv55sY8ppaCggvt4jCs1JUHP8FH3GFVbjxBqp80NCdPalB/7Sn3Rq464MSX9XlrTpQjUfgmEdt+wDJm1LAFJhjXq00ud+5sbx+dVkLLVVlo1rVCMag14IxqAAfMIrguYoocNYpU4uzW3ViGQdusCLHWQqsuyTtbRxj8kcYBXnFd8eWNyjq6wjFsfo732a/VMVMSMBFtbVPvDuFeAvD90xUtOoR6cnK6l4BgdsWxsQ/Bmfsm/VEVOVqMWxsX9HZ2e9t4fuiJ5Ryj4hGmUKqSkwdzLp/0Kjos6bS6y24k1StCVA8igDHNlGPgkx9i76iohrN7nZMo2mXmQpbI8RacVtji0PjJ+8cuAjhp0JVINxzQJzdaCklKgClQIIOIIOBBG6Iqt7MQhSiqUf0YOIbcF5I5AocKnODEgWPldKTQqxMNrPFvAK6Uqor7oWIpCpUovVqJKzZR5up2SBU41ebH6xs30jn+UnpAENqLekRBmc/N+Gp1gyyQEzirgQNSHaitNySDepsoqNPDYvnHozzIaHLmMyf0cs5NKHCfN1H2bZIPnVX0REnxyWTZqJdhtlsUQ0lKRzJFKnlOs8phDzkW93JZzy0mi1jRo+s5hUcwvK6IzZt1qurayRRybykbnW1uNakOONnnQaA8yhRQ547rQkkvNONLFUuJUlXMoEGIbzE2zcmHpYnB1IWkftN4HzpP+mJsicRS5mo4rwIKlWnZymHnGV+M0pSFc6TSvTrjmiSc99g6KcRMAcGYTj9o3QHzpu+YxG9I3qUlUgpEGIIzGKRexAQGCBULAtXkuKSUsP8AIa9RMKcJuTX6HLfYteomFKPmJfEy4RU+21VmX/tXfXVFsIqdbP6Q/wDau+uqNLk7OXgQzjjEZjEa7KmYceQs/o5oJJIDoKaDugkq+SAmXWlSiTgK1GMNwGMpVQ4YRWS0ouLBOQlVUJKHjTUNBahOzUFPjYNkKdjTq2V1Ul8pUKKAlrQKuShdWsJxhj5Mz7c03XRtBxPjpEu1QbiFOzSSajGtNeHOsokEA/FNH+BL/wD7qf8AmMecLXjJlh1MZKqWitUgKxAV3YCAdigqYrXzQk23kwtlutEOE1A0bU+s9IbmSemoh9We4ktIKAAm6KAXeDhq4JIw1YEwxcvZvSuBAbvhGFdE06KnWQrultQ2YEbI56c5Odrgaq7Mc1lh7/trR/nNxwzssptBq24muGMvPJFTsqJo/gY63ZWuGhAI2dzSo9ecJ/8AMN2foTRDLZpXXLyydX1HzGjC7/2IOF6UVWhSsfw5rE1/aVXGLG5NTAXJy6hhVpvChFDdAIookjHYSTFbVKqumiaqQCPem/5u0G7XWJVzRZUoumUVRNCVN8FpsYnFACXFEqqbww37opjIOUL9QRJcw1eQpOq8CK84pFTJ2TWy4ppwXVtqKVA6wRhFt4bWUmbyTnl6R5s6SlL6FFCiBxqYK6RHLhMQqLd8mSytTLClqCEAqUohKQMSScAB0mLY2bLltltBxKEJSTypABhCydzdSUkvSNNVcGpa1Fah9WuA5wKw5oYvEqs0o5IJCRlfMhuQmlnUGXfvSQPviAGc3U2uRTONovoVeNweOEJ/WU2g0OAxwrqOEzZczCZlbNmpVwpkhT1CAUS7ZvK6VEBI6d0OxhhKEpQkBKUgBIGoACgA5AIUq8qENWb1+AKjfyiSczeU0z3amWK1uMrSslKiVBF0EhSa6saJpqxiVbYyDkZpRU9LtlZ1rTVCjzlBBPTHvYGSMrJXu5mQgq8ZVVKUabLyiTTk1R71cbCpTcXHWLCxHLN2ahxbS1iqmVFaORRSpFfMox1QRl3sSEJ9tZPsTaQiYaS6lJvAKrgaEVwO4mOyZmA2hS1GiUAqJ3ACp+6IuOfxnGkq6QP20DDZHtSpVJ64LID4s3IaRl3EusyzaHE1uqANRUUNMdxIhdiKPD8380c6xPZh7ZFZZN2kwp1CS2UKKVIJBINAQajWCD+O6L1aNaK0ppkCfnWsPumznCBw2PfU7+BW8PQKvuiudYt2tAIIIqDgQdoOyKu5WWCZSceYANELNyu1CuEk+iQOcR38nVNTh4hiNGIyIwI0ioQEwQHVEgtZk3+hy32LXqJhShOybHwOW+xa9RMKMfLSzZcIqfbJ+Ev/AGrvrqi2EVPtr9Jf+1d9dUaXJucvAhnFWMGNgIKRstFTEESdm2zaS0/KqeeU6FB1SKIUkCiQk7UnHEw7RmOkONMH+InsRwzxlOEnF7CbEFScyptaVoICkGoJAVjzKBB6Ye1lZxkJbAfaUpyuKm0SaUkV4plyRhzxIKcyNn/55/iexMengVs7ivdaqPGpi6E/iTJscjOcaWblUpZeaKlXq1cbaLddo+DhJOv5HnhoPWs0pZ4TKyakEKs0V5y5LpphyQt5eZrpKVkHn2UuBxu6QS4pQxWhJFDyEw0ckc18zPBK/iWDjpFipUD5NI8bnJAiKUaGg5p2V9oNbStJKiQFN0OFAbPpjtNxqmv2xwLlkBODjZOr42U3neip54mCyczcg0BpEKfVTErUQK8iUkADnrCyc3tn0p3GxQfsCvn1xR4unHVFf3eLEBqYQR46NflZQfgmv8oGnA04lxLlFJKSkpdliQUkUOCCK1AOqu2JktXM3Z7oNxC2Fb21qp6K6iIxyuzVTUkC4n39kYlaAQpI3rRsHKCRzR70sRSqO17fUiw+cmc8TZKGpoXSBQv6Rsg0pioJpjj8mvNro8mMuJBYqmclul1CfWIiuOTcih+bl2l1uOOoSqhoaKVQ0OzCJv8AAtZ3Ee61Uc2Jo0Kctd1fqJQuzWXkg2KqnJf91xKz5k1MMrKXPi0lJTJILi9jjgKUDlCTRSumkLIzL2dxHetX7YHMzFmkUDbo5Q6vDzkj7o8YPDRd5XY1kFvW28t8zBdXpiq9pASFXsNRGrcBEiZO583EAJnGtKB+sbolXOUngnopCjbeYdBBMrMKCuK9RQP7yQCPMYi63MnH5NzRzDamzjQ60qG9CtSh0xpp0MSrcGRkTzJZ27NcAq/ozucQtJ89Cn749ZvOnZraa90pVyIStZPmH4xW6OiWki44ltFCpagkUxxUaDVzx5Pk+mtr/vgLkpW1np0zjbTIWwwVpDrxFXNHUXriU1umlccTupDuGeCzPLr6l7sQSWaGzktpSti+oJAUouOi8oa1UCqCp3R0KzU2Yf7qPTd7ccUpYZ6kn6EjUy+zqSr8i4zKrWtx4XTVtabqCeESVAaxUYV1xDoPNh+f+YmbJDIuznFvSkxLpMzKqIUb7gLrZxQ6AFj5JSDy03w6Bmrsz5qn03T/AFx008RSw60En6ArdD1zW5aos99zTFQZdSAbovUWk8E0GOoqGG8QrZ2M3jcoETEqgpZPBcQCSEK+SoVJNDq56b4jSkdqcMTT7GQWD8M9ncd3ql+yI1zpZSSk6+09LFSlBCkOXkKQMPEONCSKq8wh05tM1zTkuX51q+Xfi0EkBKBqXwSMVfhTfDy8GFm/NG/Ov8b0ZqnQoVP8bu30sSVrpGTrh35yG5NE1oJFpKAyFB1YUo3l4VSLyjgmlMNZJ3Qz7sa8JacVK2ZUyBGFiMorsjChgYuC2Fhj4MxhT3pvDdwRhHbHDYaaSzA3NN+qI7o+Ulmy4RU62f0l/wC1d9dUWxip9sj4Q/8Aau+uqNTk3OXgQzigEEEbBUmzMzbku1IKQ6+y2rTLN1biEmhSihoo1pgfNEiyVssPEhp5pwjEhC0qIG8hJOEVOiS8xNO7nqfN937bddv55IysVhElKrftJTJyhPtK35eXID77TRUKgLWlJIG0AnVChEK59k/Cpf7FdOU3ozsPSVWaiyxKrnc1oMLReQ+yVAKuqqklBSu6Sk/VqNxhTQgJAAAAAoAMAANghIyPsQSkkyyBQpSCrlWrFR85MKk1MpbQpazRKElSidgSKk+aPOWdo5bAZffShJUtSUpTiVKIAA3knAQ3/CNZ1673WzWtNZp6VKffEGZZ5bO2g8pSlKSyk+9NbANhVqqo6647obYjUp8nXjeb19hFy20tNIcSFtqStJ1KSQoHmIwj0IitWQuWztnvAglTKj763sI4yccFjHn1c1kpd9K0JWkgpUApJGog4g+aOHEYd0JW2BERZS5CCTtaTmGE0YemGqpAwbcvA0G5KsSNxqN0TDHjMyiXAAtIUApKhXYpBCkkcoIEe0UqVXUSvsJOa0LRbYbLjy0toTSqlGgFTQY88cchlVKPqutTLC1cVLiSTzCtTDfzxD+ynvrNeumK+rboQcRq6MKg69uv/wAR1YbCKtDSbsQ2W3hPt2wWZxlTL6ApCvOk7FJOxQ3xG+Z7Ltx1Xcb6yshJU0tXjUTrQTtwxBOOBG6JYjlq05UZ2eZJVnKjJ1clNLl1mt0gpVsUhXiq82sbwYdOZ3J/TT+kUngyyb+PHVwUA/6ldAhzZ97HBbl5mmKVFpR3pUCpPmKT6UOHNHk+Jaz0rI4cwdITShunBA18XH94xp1MTfDaW16io9oI85iYS2hS1GiUAqJ3ACpPmjys20EPstvNmqHEpWk8ihUV5Yx7O1yxGWdYuSM7K2iyMcW3NyruISr6yCofuiJHsO2m5thD7KryFivKDtSdxBwMJOcWw+6rOfQBVaU6RH12+FQcpFU9MRFmty47ifDTij3O+QFVoA2s4BzE4DUFasMfkx3xp8/Quvij6ognm0bPQ+0tp1IUhxJSoHaDEH2NmpdNqKl3gSwzRal0wcbPiAcqqEHdRXJE8A1jMc9LETpJqO0k1QgAAAAAYADAADYIZOdPLbuKX0TSqTD4ISQfi06i5z7By47IdNu203KMOPumiGxXlUdiRyk0AisuUVuuTkwt91XCWcE4kISPFQOQauep2x7YPD87LSlkiGJqvyccfPGCYzTVjz/nbGsb5UyIwrV542SBtNPOYySAcCDhtGFabjAFrrHFJdn7NHqiOyOazPiW/qI/AR0x8m8y4RU+2R8Ie+1d9dUWwip9sfHvfauesrGNTk3OXgQzigjMYjZKmQYkjMR+nPfYH124jcGJKzFn4e7TyB21+W3HNi/0ZfQlE5RDueUVtGSBNAUgHZhpBWJiiGM+I+Fy5AJIZWRTYQrA+ekY2C/VXj9iWTPDUzpOqTZU1d2pSD9VS0hX3Ewu2HaQmJdp5JBDiEq6SMRzg1HRG1sWYmZYcZX4rqVJNNeI1jlGuOeD0JpvYySp8bBWs12eesd9vWC7JvqYeBCknA0NFp46SdYP/GyE8D7vzuj6hNSV0UM0OBiymbVxSrLlCrXo6bdQJCdf7IEQJk1ky7OzCWWU7iteNG0mlVE82oY11RZqQkkstIaQKIbSlKRyJAA+4Rlco1FZR25lke8EaPPpQKqIAqBU71EADpJA6Y3jIJGVnhP9lO/XarzX0xX4gGta84pTVuwpqiwGeL/pTv1mvXTEEtshRprJBIxJrhhU3efnjbwDtSf1f7FWL+bYUtWVI2rVya214AA6vZFjYhvM5kwpcwZtYUENBaUVOtxWCqbwBXpVyGJkjix01Kpq2IlDdy5yfM7LpYpgp5oqOGCEqqs+jUc5EOBCAAABQDADcBG0Ecbk2lEkYmeO3+57PLaTRcydGPqa1nzUT+9HPmTtrSyKmSeFLrIH1F8JP33x0QuZW5vmLRWhb63howQkIUkDEgk0KTiaDHkEYyTzeS9nuLcYW8StN1QWpJBANQaBIxGOPKY6tOlzGh/te/8AfAgdEVhy4sPuSefZGCL15H1F8IAc3i9EWeiJc+1hVSxNAeKS0vmNVIPQbw/eEXwFTRq6PWGLGZrKdyZlVsu1KpYpSFnahV66k8qbpHNSJCiJMwWqcpWlWdf8WJbjxxcVGtJIIgjPPlK47OGV8VqXumnGWpIN48wNAOffEdmn5/O6HfnTH9rTOO1vzXEQ0lIHSNf/ABhG7hko0opdSIZpBGRTljFI6CAAjBjao5dlYFU5dXJAFsrNHvLf1E/gI6Y8ZL4tH1U/gI9o+SeZcIqfax+EPY/rXPXVFsIqfamL7woPjHd/GVyxqcm5y8CGccEbEUOP41/AwHmH37a8v5pGyVNREj5jFf2g6ScSwv129cRzSJEzKzKET7ilqQkFhQqTdFbzeAvGObFfoy+hKJ3iFM+6qTUv9ir14l420x5ZrrEe2Ibz3zyHJpjRrQsaI1uqBHj1oaHk1Rj4JPnl4ks7szuWwQe43jRKySyvUAtWJbNeMakctRtiY4qek4EeLt1q5BXWa0JMSZkbnhLQDM7ecQALrwFVJFNSxrWP2hjvB1x04vCOT04eKCZKVuZOS84i5MNJcA1E4FJ3pUMR0GGgMyEheremKcXSCnqXvvh2WXlXKTI95mGl12BQvdKTiPNCoVila4b4z1Uq0/8AFNok4LFyfYlEaOXaS2nbTWo71E4k85hQhGtfLGTlhV6YaT+yFBSjzJTVR80RdlnnkW82puSCmkE0LqsFkfsAeLzk15ovToVKzy8WQK+W2W4dtGUk2VcBuZZLyhtWFijYpsTiTy03RKcVdyWdSmellKAAD7ZvLJwF4GpNabjWLKd/Zfy7PWI9se2Loqnoxj1BHNlTk6iellS61KQFFJvJpUFJB2imyGvZuZeTbVedW8/T5K1AJ1k6kgHorSHd7pJXX3TL0P8Amt9qNH8qpRHjTUunndb9sc8Z1YrRjckUJaWS2kIQlKEpFEpSAABuAGqCYmUtpK1qCUp1k4AQzbazuyDANxZmF7EtYjpWaJHRU8kM2x8sl2naLXdTjTEswdKGitISVo8S8VEXlXiDTZd1CLxw1SScpKyIuTRHNaVoty7S3nVXW2wVKOJoByDEnkEcnuplPnUv1rfaiPM8uWDS5Vthh1tzSrvLuLCqIRiAbp2qof3TFKVGVSajYkcRzxWZ5ZfUvdiMeGOzfKr6l3sxXsHHEecnCMAjdGt/51Lrfp7FblsbMtJuYaQ80q824LyTQioPIcQeQxyZVWKJuTeYP6xBCTuWMUnoUBEfZn8tmG5NTEw820Wlm5fUlN5C6nCpxoq95xD5Vl1ID++S2z9ajb0xlTpTp1Gop6nqJGDmDbI7tBBBBZBG4jS1HPEtxHGTlvyErP2grupgNvllxJvpoVEOXwCNZCjWn7QhzjOBZ/zyX6xMXxKlOo5JPXb7IIhPOkgG1pnHGrdBQmvvacIaHTrh05xbSQ7aUw4ysLQvRlK0KqDRCMajA0II54bKVjdjUUxI34/nfG5QuqcfoiDzEEbFQpqx3/yjSPYgIyoRuVDi8ms698bFNQCEEDVe4RFefVC4LYyXxaPqp/AR7RoyKJHMI3j5Jlwiq1pNnTPYKqHXKcE08dWNdcWpiF7Kyitecfmm5eZQCxpFBCkNVUErUkJHAOOFMeTfGhgpOOk1bZm7fsyGRjoDtSo8yTGBLKr4qvMYlgz1rpvF6fZZbShlRcW0kAKf8VumjvXht2CG7a2Xtqy77rDs0EraJB4DVDqxBuY1BB3xpxrTk7Rtvf4kDNMqokcBfSlWP3bY2dkF7GnNvyFfdhiNevHzQ+7YyzteWaYccmkUmErUkJSyqiUU1kJIqQdQMLZmLbKXFInG1lppp0pDSKlLoUaDga0hJJG3ZFXXkknq3v6dQIpRZLlfinKasW17duAjpbs5YGDLld2ic1YVrROPn2nVhD/byltTu9cku0Gm1oUEBZaQUrWq7dSAG61N7buMdi5u2FF0MzyHyy420sNMpqlSyQqtW/kUqeSIdeW229/iCOE2e7RSdC4Ad7Tp1UxFU4VpHiuy3a17nfpxS0sa8dd3DdEplFrBDy12lQMrWhV2Xv8AiJCio3GyUpx1mECyMo7UfYDwnyAZhpi7cQTV2nCwTqFdURGtJ61be/YDKcsl3CrDx1/qnMBs1iBFjunXLzGrY25gfRiS3k2qhh942ir3lbqKJav10JIJUUIOjvUwqKbyISrTtm1WJNiaVPEpdpVASi82FhRQVcH5QBpEqvJ6lbqzfsBkqsd0f3d4YD9S5rxHF2642TZMwQfeH1E0JGhc18KupOvHXywtN5wbSWpKUzbl5RSmlGxwlEADxemFzK207UkAi/PuKvEpPvakC8kAm6pSLq07iD0Rdzmmou132v2AxxYrwOMu+QNhadGrGhoK46sIyzYL9RSVfJP+Q4Rt/Z6Yetq21aDMq3MptMvIWvRm4jUu6VUSVJAWBQgkajC7JWVazimaWkbrrGmKrieAeAQ2RtJCwa8hwijxDSu7euzwBGCbAdr+izOsYaJ3Vt+Tze2BOTkxTCUmCcf1TvNxYfM4/aSGFPd8nCES7MzS6NTyim5uwpWuqE+etm0ES0o93wePdZcASKVQUKumpHjbN0WVWTyt69V+oDZ7xTApWWmBQ8L3lZwFNlzfX7xqjxVYMz81mOoc/C7zxJrtn2gh1SHrWcbSXksMquV0jqkBVCkeInGlSTjG0pYdruJbJtBwEuuNuACuj0ZUm/hS8kqSBspeHLHn0m2u69fYWIu7xzHzZ/X5FzsRjvBM4/BpjqXezD8ySmLSnQ+RaD6NAUggNl0qvFQwSmhwpj/xCkiy7SuPrVaj1Jd1TR0banK3EhZVgQRStDroQdcXliHF2dvX2BGbtgTNadyvj+C7t1DxY07wTPzaY6l3sw9e6rTMgmc74O4kEtV4QaUsoDvKm9spq2wsTNmWglzRt2u4tSHmW3QUqSW9OBcUKkhYxGAP4QeIa1XXr7AjLvDM/NpjqXezGTYU1h8HmOT3l3s74kxNm2j3UWO+c1eQy46asqqQhQTRCQs361NNuFKYxtL2VaPdDrJtV4llDS7qU3nFB2pxaUoUu0qcSaEYbIr0r6evsCM/c7NY/BZjqXezGFZOzQ/u0z1LvZh75OTdpTc0+wbQfRoErUTdNVXCBQIVdIJ10OqO+UZtF1xaGbSfUW5hDLl9F0pStN7SEVIoDeFK7ItLESi7O3r7AjoWDND+7TG/4l3swKyemvm0xh/kudmJFcctBMj3WLTeUmjhSAyCCELKAVKrwb1AdRpWOq3ZCflUhblqvhAcaQtRaKfjflINaLu7QDhQ7or0l3tq9fYEXe56ax+DTGGv3l3sxn3OTXzaY6l3s8kPXKy0LRkC2hdpOLccKjdTTgthVELJ/apW7zx35RS1oMJcLVqPPLZcabcboUEF6ly7ib1aj74t0iWrLXln7Ajv3NzXzaY6lzsw8Al1UqlpMm9eAOHc7t6tCm4eBduAm9Wta7K4wo2hKzzM4xLrtV+5MBSUu1VQPNm6WiL2HDoKg7dUI+U9qz8m6hk2jMOO3Ap1KVmja1Y3K3saJxrh98Uc3VstXWs/YFgkDARmNW9Q5o2jBLBEFMWBaku5N6GWJEwpYC76AUDSFYUnhjHbjhE6wwJjMrJLWpZXM1USo0cTrUan5HLHVh6sYXUtttl/3RA2Zhy13XXFvWe06l0N3mlFNy8ySULB0lQqp34wh2zktak0Sp2TTpFOKcU4nRBSrwSLlb/iAAUHPrh/+A+R48z1iexB4D5HjzPWJ7EdccTTi7q3lf5CxHk7kfajrLDRlKJYS4EUU2DRxV43qua+gQvFu2qgplUJPwfEKRUdzVuj43GtSFYY1phDl8B8jx5nrE9iDwHyPHmesT2IPE03nbyv8hYZbuT9rKnDOGURpC4hy7fauhSLuqrhNKJG3aaR0sWXbCQ9dlkp074mFkOoSb6TeupIe8Q7jXdWHWMx8jx5nrE9iDwHyHHmesT2IPE03tXlf5CwiOy1rrS4lcnKLDrinCFrTgpYANKP6qYUNdvNHJk9k1asogoTLyrqFKSu66ttV1xHirFFChGG/UIc3gQkePM9YnsQeA+R48z1iexFefp2tf8A5f5CwgSlj2yhDqQzKX3i6VPFTYcGlxUAUqx5Kg06I2mLMtpaNGtiSU37zRslq6nQEFI8apGFCCThUYQueA+R48z1iexGfAfI8eZ6xPYhz9PO68v8gNT3H2pQgS0ikkKAUC0FJvuBy8CDgpJwSaYDCO+fsW2HvHZkAPfCQCmiluJuqdOJ4dMQcKQt+A+R48z1iexB4D5HjzPWJ7EOkU87ry/yA2LbyUteZZDK25NKbwWotqQgrWkXQpeNCaYYAR3S9mW4kJAEqAjR0TfTQ6NFwE47qE8oELXgPkePM9YnsRjwHyPHmesT2Ic/Tta68vECDLWDbCBd0cipJabZKXChSS20VFNQTiakmsbKyctZTWhLNnXAXLtQ2bhcUVEow4GJwpuELngPkePM9YnsQeA+R48z1iexDn6fWvLxAmNWTbSVOLPcKy4vSXVFKghwAJDjYI4KqAbeiPGUsO22i2pLkqVN6U4rBvF9QUu/hQ4gHkpCz4D5HjzPWJ7EZ8B8jx5nrE9iI56n1ry8QM6RyHtdlt1tsMAPlBWQ6gKqhRUKEEUxJB3jCFRVlW0oOBbMi4HV6RQXolALupReAJoOCkDpMLngPkePM9YnsQeA+R48z1iexFniKb1try/yFhvO2LbZZ0BTLFnRaLRhTN26No23sK1r0R6Tln264pKiiVSUuJcN1TKb62/FLhrVVOUwu+A+R48z1iOxB4D5HjzPWJ7ERz9Ls8vEWG0/k/bKlLUGZNtTrbjay3oUFSXSkqJINSqoFDynfHoxY1tJc0milFKutJ4ZZXTQ1uKqTW9icaw4fAfI8eZ6xPYg8B8jx5nrE9iHP0+teXiLDVs7JS2Gn3nwiWUuYCg5pFtKSoLIJF2tNYpG0rkzbDS31tNyzZmUBC0oU0lF0ClUpBok8vKYdHgPkePM9YnsRnwHyPHmesT2Il4iD2ry8RYaiMlrXEqiVLEmpttKkoKiypaQs1JSoq4JrtG4bozamTVtTCX0uhgpmC2VjSNihaACbuPB1Cu+HUcx8jx5nrE9iMeA+R48z1iOxDpFO97ry/yFhk2tkDasy4HXEM30pQgUdbHBb1bebzwtzdnW44tKlJlAUrS4QktAOLRgkuY1Vd1ipwoN0LfgPkePM9YnsQeA+R48z1iexB4im7Xa1d3iLDYtPJu25kNh7udRZc0iCVtBQVuqnWnDVya4TrRzdWo/MLfcSxfcUFKIdbArhqHQIfHgPkePM9YjsRnwHyPHmesT2IlYqEcmvLxFiQU6ozGraKAAbAB5o2jKJCCCCACCCCACCCCACCCCACCCCACCCCACCCCACCCCACCCCACCCCACCCCACCCCACCCCACCCCACCCCACCCCACCCCACCCCAP/9k="/>
          <p:cNvSpPr>
            <a:spLocks noChangeAspect="1" noChangeArrowheads="1"/>
          </p:cNvSpPr>
          <p:nvPr/>
        </p:nvSpPr>
        <p:spPr bwMode="auto">
          <a:xfrm>
            <a:off x="63500" y="-823913"/>
            <a:ext cx="2686050" cy="1704976"/>
          </a:xfrm>
          <a:prstGeom prst="rect">
            <a:avLst/>
          </a:prstGeom>
          <a:noFill/>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54" name="AutoShape 6" descr="data:image/jpeg;base64,/9j/4AAQSkZJRgABAQAAAQABAAD/2wCEAAkGBhQSERUUExQWFRUWFhcZGRcWGRgaGBoXGB0cGhgaFxcaHCYfHBwjGhsaIC8gJCcpLCwsGh4xNTAqNSYrLCkBCQoKDgwOGg8PGi0lHyQqLCwqMCwtLCwpKS8uKi8sLCwsLDQqLCosLCwpLCwsLCwsLCwsLCwsLCwsLCwsLCwsLP/AABEIALABHwMBIgACEQEDEQH/xAAbAAABBQEBAAAAAAAAAAAAAAAGAgMEBQcBAP/EAEsQAAECAwMFCgsECQUBAQEAAAECEQADIQQSMQUGQVFhBxMicYGRkqGx0RQjJDJSU2JyweHwFkJjcxUzNENUgpOy8RdEosLSg9Sj/8QAGgEAAgMBAQAAAAAAAAAAAAAABAUBAgMABv/EADYRAAEDAQMJBwMEAwEAAAAAAAEAAgMRBBIhExQxMkFxkaHRM1FSYYHS4QUisUKiwfAVI2Jy/9oADAMBAAIRAxEAPwDbLVaky0la1BKRiTgNEVwzrsvr0c8OZx2oS7NMWUCYEgcBWBqBWh4+SAVOeMs/7KTzDGmPB2xvFEXitDyQk9oETqVA4o2+1Vldt/lvxx4Z12X18vngHOeEr+Cka8BXH2dpjic75X8FIxGgUD4+bs6o2zY+E8QsM9HiHAo6+1Nl9fL548c6rL6+Xz8kAgzzluWsUh+TU/oRxWeErTYpGjQP/ETmp7jxCjPh4hwKOhnbZP4iXz8sKOdVl9fL6UAZzulaLDZ+YbPZ4o6jO6Uz+AyNeA2+zjSOzU9x4hdnw8Q4FHf2psrPv8tveEeGdVl9fL54BlZ1Sm/YZBBOobPZ+mhP2slfwMjDUNvsYR2au7jyU56PEOaOjnXZP4iX0hHTnVZfXy+eBOblG7VeTEAMS5ToSxJ8zADshqVlNKw6MmIU6bzBP3TqZGDuOQxQQDT/AC1Wzo944ORiM6bL6+X0h9aY6c57Ljv8vpCAWXnFJUlShk+SUpIvEAMHNHNzSREhOW0FQSnJ0slrwDA8FgQoC5g2nZFjZqbDxC4Wuu0cCjL7UWX18vpCPDOiy/xErpD60iAyXldCklacmy1ID8IJ4NHetxv8wqVlS8pQGS0Ep84BNQaY+Lx7o7Nh58WrhaydFODkYnOmy/xErpiPfaiy/wARK6QgFVnBKCAv9HSmJKXal7Epe5jXCHpeWkFYQMmy7xJADVcEXg1zEYkaKRObU2HiFGd+Y4ORr9prL6+V0hHPtRZf4iV0xAX+nJRmFByci+H4LcLBzS4+uOyMtSlng5NQokkC6HcjEDxepjHGzU2HiF2d12jg5GZzosv8RK6YhSc5bMcJ8vpDigMVleUCE/o1IKiQEsxJDOw3upEek5ZlKuhGTkqvPdu6WPCbxdWOMRm+FaHi1TnR0VHByMhnLZvXyumnvj32msvr5XTT3wFjK8m7e/RibooS3BDEAud7YMeyEDLtmZJOTkcLzS2JGIHAqX0RGb+R4hdnfmODkcfaWy/xErpp7499pbL6+V0098BZyjKvXf0XwsWum81A7b27bdkNTcrWdKLysmXUvUsQHqDW5jRojIeR4hdnfmODkcjOOzevldNPfHvtJZvXyumnvgBGclkBpYJfIRr9zWY79oLGf9hL5xoA03dsTmp7jyUZ4O8cCj77Q2b18rpp7479oLP6+V0098ASc4LG5awo6W33eWOjOCxsPIUcigf+u2OzU9x5Ls9HeOaPBnDZ/Xyumnvjv6es/r5XTT3wBDL9kYeQo6XGaMPp4WMtWT+CS49raNn00Rmx7jyU555jmjr9PWf10rpp747+nJHrpfTT3wBfp2xfwQ473G2jjhP6esOPgSdvD+WyOzY9x5dV2eDxN59Effp6z+uldNHfEqz2lKxeQoKGtJBHOIzX9O2GnkQ2cLUBhyQb5rTpapAMqXvSbyuC7sRjFJISwVoeS1htAkddqPSq5neHsc3iH9wjJxZyHoaHSNummzGNwVABlvPafKnzJaRLuoUQHSSdOl41sz3YtaPND26NpIe402aKoNRILChw1E6sI8uSsaDzH2jqgmTuhWgqZpfROvjjh3QLS+Evomv/ACgysxOqOKW3YfEeHyhdMonAGmwjVjHUSCPunDVsJpSCQboVprSXifunX72qOf6h2m67SsPQOzWqNGum8I4rrsPiPD5Q4mzq0g1UMRTEY02R3eyGocNRxaCQ7odp1Sn91te3UO2Pfb+1O3iuMoOvHzo4umrqjiuuw+I8PlDsxCnwI/zrhF0415jqwI5YIhuj2nVL6J20a9s7YQN0a1Vfe+O4dY2xa9LtaOPwuuQ+I8PldsuX0oMsl1XbLMlsoEgzCVkA60sweJMrOOTdurAQ8hCGEtSkBQmKUQEggsxGnExEVui2ujCV0Dq447/qLagS4lD+U4B/a2dcDmFx/T+74RAmaP1cvlRshZaEiXMS14rWh0kcFcsBd4GlHvJi6RnDZ0TDMlhZIlyZaBQEJQXU5IIrdSnaHisk7pFpJwk9A6ht2w8ndBtLebKfVcO32tkS6JzjUt0/9fChkrGgAO0f8/KiTbfLTLtEuXfurmoUh0kC4LxIOgNeA2sInW7LEmcVPNmSQJ6pgKUKN8KoHALhQu0J1w1/qLabr3ZT+6Rq9rjhKt0W1UpKf3DqJ9LYI7Jv8P7vhdlGAa2H/n580/OzslLdJQTLmTpi1paoBCLi0q9MEEtpqIijLT2yYsLKZZVNUkqllaTfoQUhixADx5W6NarzNJb3C7u3pQuVuj2kuSJWHoHFvejhE4DBv7vhSZWHEu0f8/KblZSlotipsoKTLurCKEkKVLupIBcgX9B0RZ2HLsgJQVJ3tZM1UwXVFN5aLl4AaFEAkONMRBug2kqoJJ/lOv3tUKO6BafRldA6tV6OfG936dlNb4XNlY39W2ur8pFizgRJC8VLRMKpHBUE+MZMwMokgAVAJiSrLMrwgCWoIkCUUgLQVBV9V9YIBBTrceiIYVug2m/dCZXQOs+1qETJedluKX3gYY7zM1ccVdERpbz+FLXtpS9+35Ue2ZyS0SrklNSZ4dZUSlExXGyiz4uzRybnBZilEtJWBIXKUglNC36y6AHDuVVxIEcm5+2pJYolCrMUKB061bIZmbotoBa7J6KtXvazE5F1NX93wuyrNrv2/Kl2fOlCp0x2QgJnBDiYpyuYlRKmN4Pd80MBDdqy3L8EVJCvGb2Q5Ey6eGpRSBoJBBCi+kFoiy90m0lTXJPRL6fawpEg7oc9/MlY+idntccRkHAghvdt7vRSZmbXaa7O/wBUJpXwyNAwNdLmmGqHUkDHiPVBAndItDl0SegrV70KO6NPp4uSx9g6/e1QQXS+EcUPk4fEeCHSWDuNHLjDl8H62/KCAboNop4uRX2S2A9rbCk7oM8kje5LjRcVt9rZFS6Q/p5qMnF4uSGzMctT4u3z7IkA44/ROg8UXf8AqDPB/VyeRCtg9PbEhGfs3TLk9E6ifSihdL4ea7JxeI8EKqmMGOwM/Fo5e2G99DYg6XptPLxQUz90SYDSVJxxunX71dMIGf04/uZFAfunU/pRYOk8PNcI4vFyQ9JW6sflUD4RqWYw8jl8a/7jC81rb4TIE1aEBRUocEUYGmMXaJYGAbigC0T3/sIpQpnZbNkzlAa1C6qMgzpPlk4HC+rsjX1RkGc/7ZP/ADD/ANe+LWHXO5V+pag3qsGOOHJRzr4oSAW+LPoEKSWGO3HjhE6Zo2121b4Q3GlJV25wdddntRycksANnwDPEdC8Rqxfi+cScTUUevKdcWXL3UWLs9KHl0wT5HzKXM4c08AsykKlqDPV66G0QrM7JLqSssVmo4S0EJYA/uyDSuOnbGlJTCy1WotN1iZ2Sxh4vPQXLzYsqAJYKScTOVvCjp4N1bgGuITFLbLAgYmWkvh5CDjsEaJlGzlSGS7uMFXeOt1XZFRlnJd2WViZM4OgzAkNXSZajpgaOc1+5FTWfDDYgebYkN50thoCrISaAHAfOsQFhDviNB8SA1dLNBCLcmvjBSh8o2gD/biIFu3si9eQ7OfHgvSlN5GuGDHHQQljmDSFWyJKAkMeJ1yBWmNIO8zckSZlmBXLlrVeIKimWrBmDpDUfCAKZMSDjp9YTicWCNkaRmKt7KPeIxJ1awG4uuMbXUMqDtRFioZKEbFZqyDZ/USugnujJM5LI1qnpSEhIWoAAMAGwYaKxtaoyHO5Hlc8D0+0IxjOwOJecdi3+oANYKDaqDe3L06nxPJGmbn2TJarIFKQhSitXCKUk0YYkRmywcNnwJ7Y1Pc8U9jH5ix2QVbqiP1Qtgxlx7ldnJMn1UvoJ7ozqRm4q022chLJQmYu8QPNF5gANJLU4tkaguKrN6yhCZqtMyfOUempI6gIWRTmMOI0pnNA2RzQRhtT2S8gSbOGloAOlRqo8ajFjHFGAHKu6JMTOUiUhF1JI4QJJYlJwIaoiscb5nGmJWkkkcDccAjm02NEwMtKVjUoAjrjNs/M3ZMhSFSuCpZLoc3boZ1bGcUwqYvsjboaJhCZwEtXpAuh6Y6R1jbAZnDlrwm0LmfdDBOsJDtz48sGWWGVktDUD8oG1TxPiqKE81Ty5OJ0V7I0zMjN6X4MFzJaFKmKKheALJfgs4pr5YAMn2dU6amWnFagniqA7cVY2qzSAhCUpwSABxCNbfJQBoWX0+K84vKi/oKR6mV0Ed0AW6BkMSpqJstKUpWCCEhmUly7DWNGwxpkUud2Td+sswM6kgrTxpB7Q45YAs8tyQE6EwtMIfGQBisgSkhsO18I9LlfeOnbsfHlhxROPby90cJcazT4YQ+K84lLxDECuxsflHncDiHE7DHnjhW5c/L72Melmp06OyKlcvTAQSQ2vlcn4QyElsdOIfWKVh5Xmk66dRhKVVHHr2xC5afudJPgKX9NfbBRA5mAlrEn3l9sEcIJu0dvXp7P2TdwSVRj+dSx4XOf1h+HPGwqwjHc6Q9rnv6wnXg8F2HXO5BfUdQb1UIU40/5b5w6mW57+M90NplcLZhr0jTDyFM5fu0w2KSqMtAr8G1Drh+xSStaQPvECoUrBzgnhNSrVhOg4mvxHwiTkSWd+lgB3OF1RcsdCVBRNdBEQ40aaKzBUgLS83wUqY3roRQeVEBmwE0XeQVghvQHSbLMSpwg0PqLR8Z8XtpVMnSjc4GIUJqFuQ33QlaSOeEMo+6tV6GF5u0orW9FDlm3PwU3qPVrSivvS0VEQBKWJZRdU14Ft4tPaJxPwhgSVgUSuv4Vt2DHfXizWAGpVZJSRSiq5tqWCfGKxP762Bv/AOOzTCTOUR+sUf8A62zZj4qPTbKsqPAXp0W8aD7cIFmmY3F02ZQpX32g3CiAxVauUb58Z/ytHtelLrB7mN+zede4aquo6vSAMZ7a1HfCKpwofCXw1KL6dMaBmGfJv51ens9OvNTritr7IK1jwm4okMY9ngfLZ2yYOwN2RsMY/nhLPh06v3n/AOOEUsHaHct/qPZjf/ConPVzMK9salubqeyV9av4GMwly2NTycw+uWNP3Nh5H/8AVfwgu3dn6oP6f2voUVKisyBaQtCxpTOnJPJMUR1ERZqjLpWca7HbJ5HCQqau8h/aUXB0FudoVxQmQOA0ptNMIi0u0LUiIFst5gy56zMQoy1qqWqknWzgjHQYnZMzxs08C7MCSfurZJfU+B5CYukqBDxUGSF1RgVJEc7dhCyvKWYk+U6v1ifYrSmKce2BmYkAaX49hje2gA3R8ghKfCJYYu0wa3oFc9Dxgwws9sLnXX7UutFhDG32H0UXc1ybenLnF2QCA5+8ruSOsRpMUuZ+TN4sqEnziL6uNVW5AwiwyrbhJkzJhwQgq42FBymkBWh+VlNNwR9mYIohXeU1YcsImzZstOMpQB2uHpyuOSJ6g4jJsyctrRbRvhB34kKO1TqScfSpyxrIjrRCYnUXWabKsr5rGM48n+D2hcsOwU6fdN5SW2MW5DEAID111GjEHB8dPdBxumZLLy542oVq0lJPIVdUAonHmOzWow4s778YKR2iLJyFoXUsHIFW26sH5YWV6W07dZiOAWq1fk0cmKoMNJ4vOjYhDqQprox59iYaugn58eh/p46sl8cGoBtA+EMoWdYIZuRtPPHUXLXNz9DWJPvzP7jBJA3ue/sKPemf3GCSPOy67t69PB2bdwXDGPZyjyuf+Yr65zGwqjIs5U+VT/zFczpgqw653IP6jqDeqcpBL41+Ndn+IQmWanZ8PnDoDfW09seCHYfWgVpshuCkiYvgDlr1nCOyFMpJLMCDUXgRwcUnGmimMeKann6jg9Y7dw4xQ1q45ItRToKO5EiWoBQlpIIBHiJAocP30SrJIEtQUmWEkEkNJkA7WadTVzQKZtWuX+rWE60ky7Nxm8ucl3c69kE4lStAl81g49cKpA5pulNY3BwvAK1GRUWhRmXEJd6LlIUolsbyVnSYZtOayUAquyS2gWdzjo8aItM31o3u6kJDYhJlc5Eo3R8oh502sXbgZWkjxCm0h0zVjqgVrn3roKLcyO5eIQpMyTeU5kq0/wC3V/8Ao7IbmZOuhTyiAPwFYVr+0R7wID92nQzybJrGHjYgZRISAm4l2f8AU2cUbWhZap1wxbUmlUsddArRQFWdN52LE14CtlfOPbGibn80bwtI0LfBvOA2nUYzlQ4Xmpf3JetvS1dkXWaeXBZ54KgAiYyVMmWnUxJvYB3aJtMZfHQLrK8MkqVqsZRn1ZCi2TCQ18BSToIugHmMashYIcEEHVELKuRpVoTdmpvDQagjiIhZBNkn3im1phMzKBYrKZ8dOzW/w5o1Pc/spRY0v99RWOIsAeVn5YXZ8w7KlV4oK20LUSObTyvBEEgYRvabSJRdah7LZHROvOK8qMjOQZtqm2qZKF4JXM0teKiWCdrV5tYjSM5crizyFLFVngoGtZw7+SFZvZIFnkIl0dnU2lZxPw4gIyhkMLS4aTgP5W00YmcGHQMeix9Mggm8CCCzKDYE0rpi0zdypNkzUBBUxUlJQ/BIJSGu6y8adlLIMif+slhR11CucViNk3NKzyF30I4QNCoktxPQQU62sc2jm4oMWB7XgtdgrhMMW+wJnIKFh0lnGtiC3VEgBo88LAaYpsQCKFeSIjZQycicgy5gvJLOHIwLioL4iJUC1v3QpEqYqWUzFFKiCUhLUd2dWyLsY9x+wLOR7GD7zgplnzKsqCCJdQQQb6yQRhpi9gM/1Nku29TX/k2e1jFzkDOmXa7wQFJKQCQpnY8RMaSRSgXngrOKWGt1hGKfziybv9nmS9JS6feFU9fbGLEAa2c01UPK9Y3siMgzyyTvNrWAOCt1pxZlAAjVRTwXYJMSwoP6hHgHjcqYAOHYdz07IWhA5wK0xYd8NplOXJFPgSfhHquTTbq0aR9Uhqk6cWzE/WJ68IZBDP8ATUHfC1pLDDmbWfjpjyk4cYxO0RVctXzB/Yke8v8AuMEUDm5+hrDLHtL/ALjBHHnpdc716eDsm7guKjIs5A9pnfmL2adfJGuqjIc4z5VO/MXy1MF2LXO5B/UNUb1V3MHwYQo1P1rOEcUlj/nnx1QkChIP1U154apOmwXvFm/wB3wlS9mPxglzOyJLtMxSJl5ggqoWLukY4wXf6fWXUvpGvVGElrZG66aomOyPkbebRZYpBu7RTspri7sGdkyXSZemJADAKCSOUoU8HIzAsupfTMd+wFk9BfTVGD7XC8UcCtmWKZhq0hVWSc85QQpV5lU4ExRGn0hJAFOPkiot+WgtRUV3r2pUhRTyqs7tBTOzCsoSpkrBYnz1ccZ7kfN6daTdljAVVW6MGc/CpiIRC4l4wppqrTZdoDDTHRRTLflI0a6A+jwZWvSmUNUQBLBP3dOmVs9n4Qd5P3NpSQDNWuYdQN1PVU8+qkXMvNCyAfqEcrnrJic7ibg0KBYpX4uoFlEqr1SKfhbTi0eXsbnl7BoD640605h2RQYSyj3FKHUSRp1QLZb3OpqBekKM0D7pYLZyaaD2xqy1xPNCab1m+xysFaV3JGb2fRkJEtY3xAugG8kFIwYUqMMW44NLLnfZZjNPlg6lKCSNhfTGNLs5CiDtBfEGgrGiZH3PrPNkS5hM0KWhKiygA6qlhd2xhaoYR9xqK9y2ss0zvtbQ070Urzgs4DmfKb3098U+Ut0Ozy0ne3mq9lwnlURhxAwgbm1lHren8o8Nzay65vT4/Z2wI0WcaSSjHG0nQAFnuWc4JtqWVzC1OCkYJBGA5xXTzRf5Cz9myQETfGo0EllgVGOBFNPPFrbdy5BHipqk7FAEc4bsMB2XM3ZtmLTEsHop3SqhwOvYwOyGLXQTAMCWvbaIXF/PStLsufdlWzzLh1LBHWHHXEpedtkAcz5fO+GwVjHEo2/Oow5IYQih+tHbV4qbAw6CVcfUZBpAWlZa3SUJBEhJUcLyqJ5BieVosbBnpZUykX7QFKui8SFVUznBNKv1RTZtZhyplnRMmld5bqYFhdJ4NGOhjyxaf6c2Vv3uDPf5NUCPzcfbjgimG0n7sMU7b8/LKJSzLmhSwk3UgKcq0YjXGU+EklzXScdIc46364OZGaFnFsXImXw4C5RCgHSQXSaYg3uQbIt07m9l/EP8/wAo3jlhg0VxWMkU1oONMFlwXp248+HNFxmhlkWe0JWqiGKV6eCq6BgHxY8kXWd+ZCbPJ3yRfIHnhRKmFWUKazWA9d56OG74Oa5k8ZpoOCAcx9nkFdIxWtnPux4b9X3Jn/mBbPfLVmtCZapUwFaSQ11QN1W1SRgU9cQMzM1vC1KXNfeUhmFLyiBR9QBfmgzTmBZR91fTVt74XEQwSaTUJkDPaItAoVlAmFjopocaK9scXOw43rx/KC3PPJlms9yXKCt8xJKiQlGh30lqbOSBJL4Dm5DzVMMo5BILwCVSxmN10lOJGjZR+IfXJHkrqxGD/wDbbxQtRq+Dd4rDKDj8eLHrjRZFa5mIPIpfGun86oIIoMxT5FL41/3qi/jzkuud69RB2TdwXDGQ5wHyqf76+01jXjGQ5wp8qnbZiuo/OC7Drncg/qGqN6rkr6z8dvFCVBxs+Qxheqv1Xv6o8UuR9VcaIalJqojzBtqJU9ZWpKBcIdR03k0f66oPZeXZClBKZssk4AKDniEY8hNSfrB4tMgMLTJ2TEj/AJCsCT2UPJeSj4LU6MBlMFrkMWu2olJvTFBKXAdRYOcBD8DO6A3gtfWI+MKY233hveU4lfcYXDYFcWXKsme6ZcxC6VCSDTD4w5k7JqJCBLlhkj6cnSdsD+YGTwmSqY1Zhx9lLUHK8FUWlaGOLAcFWFxewPcMVwmK205y2aWq6ufLB1Xh8IDM+86VqUZEokISWWoFrxoCH1DDaQYB1pppBamyhgyGxX23nmlUDNb7ji1gqt1suUJc0Xpa0rGtJB7IkRhuTsoLkzQuWopIbDS5wI0imEa9m7lsWqQmYKHBQ1KGI4tI2ERjabMYcQahb2a1CbAihQ7n7mqFpNoljhJHDAHnJ9JvSHWOKCPNf9js/wCUjsEWS0AhiHB0Q3ZLMmWhKEhkpASBsFBGTpS6MMOxbthDZC8bQnSWiDKy9IUWTOlE6gtL9sSrV5ivdPZGEJQ2I1afdEa2aziauNKLC1WkwUoK1W9gwzbLGmahSFpCkqDEHCMyzRzvXJWlExRVJUQmp8wnSCdGsYRqYjOaF0LqH0WsMzZ21HqsezszdNlmkAne1cJCtOlwS+IphsiuyRkcz5suUPvqYkVZP3jyAHmjUM+8mCbZVFqy+GNbCiv+JPNFFuc5LeYucR5roTxkupuIMOWGMdoOblx0jBLJLKBaAwaDijyTLCQAAwAAA2CghyOQzZrWld66XuqKTsUnEQn806qBghXdEsihLl2hBKVSl4jEBWnkU3OYvc3cti0yUrDBWChqUPgcRsMScq2ETpK5ZwWkp58OuMvzfy0qxzzeBuuUzEjUCqoGsY84g2NmWiIGlujcgZZMhMHHQ7TvWrz5AWkpUAUqBBBwINCIyTKua0yXa94RXfD4sk0KCS78Wn5xrcmaFAEFwQCCNRwjplBwWDh2Op8WjKCd0JNFtPZ2zAVUbJGTUyJSZaMEjHSTpJ2kuYay7llNmkqmK4kjWo4D60PE9RYRlmd2XPCZvBJ3tIIQNbs6uM9QG0xMERmfj6qtomEEdBp0BUFstipsxSphvKUq8Ty6NjBm4ojS0YjtOAYYc8PqGPE+jb8oRd468WsAV5IfYDQvOkk4ld0GvXtVXqhpQZg+rXi6YemyRdGOFRyHvhsSnNNfx1a6Ry7QtazBHkMrjX/eqCGKDMYeRS/5/wC4xfx5yXXO9ens/ZN3BcMZHnEnymbX94rDjEa4YyPL5PhU38xXae6DLBrncgvqOqN6rMTpoOtvnCwWPL3vHEqofrUI41Nh7j3w1KTUTWhTam6h8XidkKa1pk0/eo61NEejHj7tUTM30PapBx8Yjtf4xSQ/Ydy1ZrDethBgY3Qv2Ufmp7FQUQM7oCmsv/0T2GEdn7Vu9egtPZO3Kdmj+xyfd+Ji2mFgSNRgdzDtd+yhL1QpSTxE3hyMeqCMxWUESEHvVoSDG2ncsKnzXJJFSet3PZDSFF8Gps1fOCTOjIapE804CipSC1Kubr6x84olpNeqgxcR6GN4cA4LzUjCxxB0ptJBeg5eU/OD7cyNJ4GDyzy8IfDqgAQlR0GuAGOBwbHGNZzMyKqzyOG99ZvKB0aAObrJgW3PAjodJRdga4y1GgIgj0ehKFghwQRrGEJE/Tds8xXuq7IwhQIwqzUOoPG8WrzFe6eyMMVNVs5WbAn49cNfp36vRJ/qWlvqmQsCjDDbSg1RvFjW8tBOJSk84jHsj5K8InIl3cVcIhqJBBU+n/IjZUBg0Ut7gSAr/TWmjiouWJd6RNDO8tYYVPmnARHzbyXvFnloPnM6veUbx5nbki0j0L7xu3diZXBevKHle3CTJXMP3UnlOAHO0B251lUqmTZaj53jB72C+1PNBPnJkQ2qUJYmFAvBRo7toxGmvJFPkTMU2ecmaJ5Vd0XGcEMQTegmN0QhcHHE/wAIaUSGZpaMB/KLoyzPrJ+9WpShQTOGONmUNWNeWNTgV3QMn37OJmmWoGnoqISetjyRFkkuSDzwU2yO/EfLFQ9z3LBIMhb0dSKuweqeeo44NozPc9W9rxJ8UrXrTr440uOtbQ2U0UWJxdEKoO3QMuqQkSEUMwEqPsVDDjPZtjPgsvWgJbr+UFe6SfHo/K/7K0QH0bbxnaYZ2RoEQptSm2PLpjXYnwkBO1vhrhBQKbD8SfhCVULdj7Br2dUIdzyaa6zp44KQakE1xGHLoHfCEFnOnHSNZ7oSEaduNdfyhN1gdZ08g0fCKritbzJHkUr+f+5UXsUWZP7FK/n/AL1Rex56XXO9eog7Nu4LhjJcvjymc3rFfGNaMZHnCPKZ35iu2C7DrncgvqOqN6hENz/HshtaqDi+AHxhaJb0+n4WJMdEhjU/VIaEpOE09Th9EtFhkJPlMnZMR2paIZUK4RIyIR4RKLs02XswUmKP1StGj7gtjgX3REvZB+YnsVBIbQn0k84gY3QZ6TZQyh+sRpfW8JYAco3en9oIyTtyGM0st+DzuEfFrYK2YseQu/LqjUEKBDguDGHTV4EHZ1QR5r56Ks/AmOqU9NaanDWNkMbVZi/72aUtslqEf2P0LSLbYETUFExIUk6D9ODtEDU/c5kk8GZMSHwopuIkPzvF7k/LsmcPFzEnY7K6JrE94WtfJFgCQmjo4psSAVRZHzMkWchQBWsYKWxYszgAAA7dsXsImz0pDqUEgaSWHOYGctZ/SZQIlETV6G8wcatPJHBskrq4kri6OEbAped2XxZ5JCS01YZGsaCrkfnaJWaxexyPy09kZNbcqLnrVMmKJU9aUAfADQKN3xq+aix4HI/LTBM8GSiA21xQtnnM0pOymCtJ0u8kjWCOeAOTuXF+FaHGxFcG0qg+viOb4NYgaOV8dbp0oqSKOShcKquyNm9KsyWlpqcVGqjpqeXARZRXZQzis8kPMnIGx3VyJFYD8rZ+qnKEmzOi+oJvq84uQOCK3ccTWmiLNhklNeZVHzRQig4BaAhYOEdJiPYLOmVLQgYJSANrDH4xCzlypvNmWrSRdHGo3RzO/JGQbedQLZzw1t4pZzlsztv8p/fEJOc9lH7+V0hxRjagCmhPNsHJpxjq5JahfTQnb9ckNf8AHN7ylH+Rf3BbhYrciam9LUlacHSXDwq12cTEKQoOlSSDxGkAW5rbylcySTQgKFfvJYGm0Ec0aBvg1iF00RieWplBKJow4+qznMezGXb1y1echExJ5CgfCNIMDaMnBGU99DeMkqf3klIPVd64It8GsRNoffcHeQVbM240t8ys83Rg8+WPwx1rOmBO52axq2ccFG6OryiWzfq69JUChLnXx8kOLN2TUktXbOSm4RpTH6rshKE0q31dxePXaV7dd6OKk4Bvpx3GkEIdOmnE3Y54o4PO1imrZWGmJLHQ/Z21jwBBJ79evkioOKha5mYfIpX839xi7iizHHkMr+b+4xex56XXO9eph7Nu4LioyvOCzKNomkJV+sVUA6SBjGqKjMMt5yWlFompTNWEhagAGwBoBTVBNjvXjd7kJb7t0Xu9VgkLH3VH+U7YSuzLLshWJ0FseKL3N232u1LUjwlSSEFWAYnggDnOMWUqTamSpdqUhO9lcwkeYxNG0nRycUGvmLDQ0r69EAyAPFRWnp1QKmxrungqfiODCH5FlWkPcXX2S3ZBHlvKVokFJFpWtC0hSFCjigNOPtj1kyha5kiZPE8hMsVDgkl6gDQGOJi19129hQ71XJtvFuNfTqhqdZV+griY6urGG/AVEngLphwVazBPkzKVqnImL8IWm4qWlmBe+QnF9BiblRFskpnKNpWRLCCmgZV8kchB+qxUzEOumlfXp5qRCC29jT++fkguVZFegronZsji5Sh9xXMdR2M0GNgtU6ZZzONvKLrXwUPdJLJBO2mjTCrRZ7cAo+Erups++3roAKmJuDa1fhE5wQaGnPopzcEbeXVBybKp3uKo2g60/CHEWicDjNFNBWNGoGCjK060yJd82yYSQk3d6UE8LRvlUuB2QxZLVbJgsx8KUPCFLTh5tzTtw64tli5t6g57+5dkQDTGvp1Q0oTFEkhZr968Tr+ENmxqZriuirZsgzKbWmQqaq2KFZjC4Sk3CpNVgcF2DPEWfa7amyItBtC+EoOhg6UkkBWnEjVpjhPXRTTTb0UGAba9+zqhSdZlD7i66WVtOmEhKgWuK5jsB+PXFqc7rXXxy+o6H1QyM7rY58etvmRqjb/Z3Dj8LL/X3n++qrVpWX4KiPdOo7IWZUxqoUz6QdcEGbmUbZallBtcxDIUslr2F0MAOOLQItSvMtswgzkSnMspPCF4kpVUM/ZGTpbpoac+i0bCHiory6oDXIUaXVYDQdQ0Djh6XZ1k+arkB1nHXhB54FbL6Am3KUFTFIJKSligXjwVedgcKQiSm0GfvP6QWCpIKQqWQonhOCksxAD4seSIzrdz6Kxso8+XVBabMsCqV8THUIQqStqpPMfaPfBXKylaF2sWdFtUty18JAYh3F3YzGsTbNIty0yVC1qaapSSbo4BTeAJ1g3edo4zltCac+iq2AOqBXl1QELMp2KVaqA4uNkNLskzQFcnE/dBpkjKNqnrmpNsVLEpJUpRAIYEg0HPEmVLtxtG8+GG6Ze+pmsCkoLAUbEqOuLG0FpIw79vRVbCHCory6oClTVjQrm2xKQtd0UNTqOLCDHJ862TEG/aloWLRvFACyq1ro2Ryy+HTDMCLWpS5c0IKWTVJUElexquIh05xrTDf0Uiz10V4DqhKY9KHrf73LohQlFzTmxoRrEENhypa5tsVZk2xRu3/GXUtwA5ITi2ihi3kyrWVhraSgy1TArey7JUxFxr2nl1RV093TTn0UtgvDCvLqs/3ouaHm2GF7yXwLk8mLCvJBtZJlrmzlykWw8BAJUZd2pZhdUlwawrJ021zZQWq2b2VTDLSlSRVYejgcfNHG0EbBz2+i4WcOOFeWz1QQlCmriw0HVswxwhwO4oeOu3ZBwBaxLvrtZQxmAi5eqgsXKUs1DXbHJotiZRWLYFK3oTbhQAQkj0mbHsiuc7ufRdm2/l7kFyUHFjy6uCIsMm2qXvawpIdQIBLcE3VEKLnhJDjg1ONMIvst2i2WdAJtYUXAKbgBrV0ullNpaKVOdtqwM4uW0J2A6NZiQXStwA4noq3GxuxrwHVaDmi3gku7g624r6mi5irzZtSplmlrWXUQXLNpLUGyLSE79Y70/i1BuXFRmWWs27SufNUmSopK1kEXaglWFeIxppiltGaEhaytQUVKJPnqxL4B9sawS5IkrG0wZUAIPyLki12ffGs6yVy1IxSGvEVHFqi5Xa7Upt8silJMq5MF4C8TVx6NePqi1OZtn1L6au/COjM+z+irpq742dOx5q7TuPVDss8jBQfkdEM5TsU+cCnwMhKUpRK4Q4ABdROsmIOTcjWyVKny/B1HfUBLukNdrhV3wgzGZtn1L6au+OKzMs/or6au+JFoYBTZuPVQbK4m8dO8e1CWSsnWyTLmI8GUq+uWp7yQ1xd5m2iLDKE22zZU6WbKoCYoKTwkm4OCSnaHB1aYvPsVZvRX01d8eOZVnZmXyLV3xBnjJvH8HqrCzyAXQcN/whCzZJtabPOkmzrO+FJvOml0vg9X7os5lptiiseCzLqrPvV28LoVhfw1H5xdnMqzmrTK+2r60xxOY9nGAmdNXVEm0MOkcj7lAs0g0fke1UOWJdonyrvgc0KCUgHfTd4One/NJbt2R7JEu0SpaErsa1qlKWZSgq61/G8OOL4Zj2f8T+orbt2x0Zk2cF/Gf1Fd8RlmXbuz19y42eS9e27x7VR2Vdqly1J8EmFagt1BbIJXUlUtyHEetirUuWuULEQhUpMsEKF8XPNJJoQDVmGOMXf2Hs7N4z+orvj32Gs2pfTV3x2VjrWnI+5TkJQKfyPagZebc/eUo8EWJgUSVuKi61267Y6dkcm5uzzMlKFiUEJCAtDuFlLlTnEXvjBx9g7N+J/UVs+IjxzEs34nTVGueD+g7fVZZmRoHMe1CWScmWuzT5kxFlmMtExKUhQ4F8gjhVe7dHHD+TvD0JZdmmTFb+mcVqUHN0BN3A6Bj1QTfYSzO7TOmqODMGzal9NX1oihtLHVr+D1Vm2V7dH5HRUcxdsWUb5ZFruzlTA62IQq8LgIqGoQQdApHp6rYZ8iaLJMuyQoBKlhS1XhUqWeNsNBi+GYtm1L0/fVpfvjxzGs2qZ01RXLR93I+5XyEv9I9qC8mZHtcq1JnmzTFXVKVdcB715611xdWC22yUZQFjmFKBNBDhlX1haThQpPxi5+wlmd2mf1FR77DWf8T+oqLPtEb9Ycj7vNVZZ5Gav5Ht8kJZGyfaZCp5XY5kxM1CkFIN2hJNDjhSJ5tdr4ZTYCHTLloSp1JTLll20Ekku+wRfnMezsR42v4io4rMWzn1v9RUQ6eNxqfwfcubZ5Gig/I9qo1Wm0lV4WGaHtCJxF4YpSAQKaSHfbCZaJ6J5myrDNQVJmBYvuFKWXCq4MXLDXF+MyLP+L/UVDgzOkfif1Fbe+IE0f8AQfcrGCU4/wAj2oQyDk20yJwmqsswquqTSnnADGu3RFpItNqTcUuyzZixJVLUsKCVKdQUC7UZuuLv7GWfVM/qK+tHbHEZmyBgZo0frV98S+djzU/g9VVtnkaKD8j2oek2m0IKyiwzSZi5aiZqlLLS2auLghxWJMqdNq9gmlpypyHUwC1DYK1KueL8ZryfbPGtUI+yUn8T+orviuVj/tfcr5GX+ke1UItM8yiiZZbQSTMJMtSkA74pRIIGIAOBfrhubabUqWZZss0oMhMu6RS+G4eHVsgkGa0n8T+ovvhYzak6l0/EX3xGWYNA/PVVyEpwJ5j2oYysqdNkb0myzw5SeESsJu4BDh2wx1wPKzetLk7xNIf0ToIw5o0oZvSRoV01/wDqPfZ6T6B6a/8A1F2WsRijRy+VD7G6Q1cf7wSc1rOpFklJUClQTUKxBcmsW0NyJISkJFAMPow5ALjeJKYsbdaAv//Z"/>
          <p:cNvSpPr>
            <a:spLocks noChangeAspect="1" noChangeArrowheads="1"/>
          </p:cNvSpPr>
          <p:nvPr/>
        </p:nvSpPr>
        <p:spPr bwMode="auto">
          <a:xfrm>
            <a:off x="63500" y="-809625"/>
            <a:ext cx="2733675" cy="1676400"/>
          </a:xfrm>
          <a:prstGeom prst="rect">
            <a:avLst/>
          </a:prstGeom>
          <a:noFill/>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2055" name="Picture 7" descr="C:\Users\bryang\Desktop\USA TODAY.jpg"/>
          <p:cNvPicPr>
            <a:picLocks noChangeAspect="1" noChangeArrowheads="1"/>
          </p:cNvPicPr>
          <p:nvPr/>
        </p:nvPicPr>
        <p:blipFill>
          <a:blip r:embed="rId14" cstate="print"/>
          <a:srcRect/>
          <a:stretch>
            <a:fillRect/>
          </a:stretch>
        </p:blipFill>
        <p:spPr bwMode="auto">
          <a:xfrm>
            <a:off x="953013" y="5361317"/>
            <a:ext cx="1057117" cy="685800"/>
          </a:xfrm>
          <a:prstGeom prst="rect">
            <a:avLst/>
          </a:prstGeom>
          <a:noFill/>
        </p:spPr>
      </p:pic>
      <p:cxnSp>
        <p:nvCxnSpPr>
          <p:cNvPr id="3" name="Straight Connector 2"/>
          <p:cNvCxnSpPr/>
          <p:nvPr/>
        </p:nvCxnSpPr>
        <p:spPr bwMode="auto">
          <a:xfrm>
            <a:off x="2895600" y="1571445"/>
            <a:ext cx="0" cy="4523117"/>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65312199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b="1" dirty="0" smtClean="0">
                <a:cs typeface="ヒラギノ角ゴ Pro W3"/>
              </a:rPr>
              <a:t>Evidenced Effectiveness</a:t>
            </a:r>
            <a:endParaRPr lang="en-US" b="1" dirty="0" smtClean="0">
              <a:solidFill>
                <a:srgbClr val="FF0000"/>
              </a:solidFill>
              <a:cs typeface="ヒラギノ角ゴ Pro W3"/>
            </a:endParaRPr>
          </a:p>
        </p:txBody>
      </p:sp>
      <p:sp>
        <p:nvSpPr>
          <p:cNvPr id="5123" name="Content Placeholder 2"/>
          <p:cNvSpPr>
            <a:spLocks noGrp="1"/>
          </p:cNvSpPr>
          <p:nvPr>
            <p:ph idx="1"/>
          </p:nvPr>
        </p:nvSpPr>
        <p:spPr/>
        <p:txBody>
          <a:bodyPr/>
          <a:lstStyle/>
          <a:p>
            <a:pPr eaLnBrk="1" hangingPunct="1">
              <a:defRPr/>
            </a:pPr>
            <a:r>
              <a:rPr lang="en-US" sz="2200" dirty="0" smtClean="0">
                <a:latin typeface="+mj-lt"/>
                <a:cs typeface="ヒラギノ角ゴ Pro W3"/>
              </a:rPr>
              <a:t>Four published randomized control trials and a qualitative study (in Australia)</a:t>
            </a:r>
          </a:p>
          <a:p>
            <a:pPr lvl="1" eaLnBrk="1" hangingPunct="1">
              <a:defRPr/>
            </a:pPr>
            <a:r>
              <a:rPr lang="en-US" sz="2000" dirty="0" smtClean="0">
                <a:latin typeface="+mj-lt"/>
                <a:cs typeface="ヒラギノ角ゴ Pro W3"/>
              </a:rPr>
              <a:t>Increases mental health literacy</a:t>
            </a:r>
          </a:p>
          <a:p>
            <a:pPr lvl="1" eaLnBrk="1" hangingPunct="1">
              <a:defRPr/>
            </a:pPr>
            <a:r>
              <a:rPr lang="en-US" sz="2000" dirty="0" smtClean="0">
                <a:latin typeface="+mj-lt"/>
                <a:cs typeface="ヒラギノ角ゴ Pro W3"/>
              </a:rPr>
              <a:t>Expands individuals’ knowledge of how to help someone in crisis</a:t>
            </a:r>
          </a:p>
          <a:p>
            <a:pPr lvl="1" eaLnBrk="1" hangingPunct="1">
              <a:defRPr/>
            </a:pPr>
            <a:r>
              <a:rPr lang="en-US" sz="2000" dirty="0" smtClean="0">
                <a:latin typeface="+mj-lt"/>
                <a:cs typeface="ヒラギノ角ゴ Pro W3"/>
              </a:rPr>
              <a:t>Connects individuals to needed services </a:t>
            </a:r>
          </a:p>
          <a:p>
            <a:pPr lvl="1" eaLnBrk="1" hangingPunct="1">
              <a:spcAft>
                <a:spcPts val="1200"/>
              </a:spcAft>
              <a:defRPr/>
            </a:pPr>
            <a:r>
              <a:rPr lang="en-US" sz="2000" dirty="0" smtClean="0">
                <a:latin typeface="+mj-lt"/>
                <a:cs typeface="ヒラギノ角ゴ Pro W3"/>
              </a:rPr>
              <a:t>Reduces stigma</a:t>
            </a:r>
          </a:p>
          <a:p>
            <a:pPr eaLnBrk="1" hangingPunct="1">
              <a:defRPr/>
            </a:pPr>
            <a:r>
              <a:rPr lang="en-US" sz="2200" dirty="0" smtClean="0">
                <a:latin typeface="+mj-lt"/>
                <a:cs typeface="ヒラギノ角ゴ Pro W3"/>
              </a:rPr>
              <a:t>Study on 33 US college campuses 2009-2011</a:t>
            </a:r>
          </a:p>
          <a:p>
            <a:pPr lvl="1" eaLnBrk="1" hangingPunct="1">
              <a:defRPr/>
            </a:pPr>
            <a:r>
              <a:rPr lang="en-US" sz="2000" dirty="0" smtClean="0">
                <a:latin typeface="+mj-lt"/>
                <a:cs typeface="ヒラギノ角ゴ Pro W3"/>
              </a:rPr>
              <a:t>Increased mental health literacy</a:t>
            </a:r>
          </a:p>
          <a:p>
            <a:pPr lvl="1" eaLnBrk="1" hangingPunct="1">
              <a:defRPr/>
            </a:pPr>
            <a:r>
              <a:rPr lang="en-US" sz="2000" dirty="0" smtClean="0">
                <a:latin typeface="+mj-lt"/>
                <a:cs typeface="ヒラギノ角ゴ Pro W3"/>
              </a:rPr>
              <a:t>Reduction in social distance (decreased stigma)</a:t>
            </a:r>
          </a:p>
        </p:txBody>
      </p:sp>
    </p:spTree>
    <p:extLst>
      <p:ext uri="{BB962C8B-B14F-4D97-AF65-F5344CB8AC3E}">
        <p14:creationId xmlns:p14="http://schemas.microsoft.com/office/powerpoint/2010/main" val="1672856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section1">
  <a:themeElements>
    <a:clrScheme name="">
      <a:dk1>
        <a:srgbClr val="000000"/>
      </a:dk1>
      <a:lt1>
        <a:srgbClr val="FFFFFF"/>
      </a:lt1>
      <a:dk2>
        <a:srgbClr val="000000"/>
      </a:dk2>
      <a:lt2>
        <a:srgbClr val="000000"/>
      </a:lt2>
      <a:accent1>
        <a:srgbClr val="97C900"/>
      </a:accent1>
      <a:accent2>
        <a:srgbClr val="333399"/>
      </a:accent2>
      <a:accent3>
        <a:srgbClr val="FFFFFF"/>
      </a:accent3>
      <a:accent4>
        <a:srgbClr val="000000"/>
      </a:accent4>
      <a:accent5>
        <a:srgbClr val="C9E1AA"/>
      </a:accent5>
      <a:accent6>
        <a:srgbClr val="2D2D8A"/>
      </a:accent6>
      <a:hlink>
        <a:srgbClr val="009999"/>
      </a:hlink>
      <a:folHlink>
        <a:srgbClr val="99CC00"/>
      </a:folHlink>
    </a:clrScheme>
    <a:fontScheme name="section1">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7C900"/>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 W3" pitchFamily="16" charset="-128"/>
            <a:sym typeface="Arial" charset="0"/>
          </a:defRPr>
        </a:defPPr>
      </a:lstStyle>
    </a:spDef>
    <a:lnDef>
      <a:spPr bwMode="auto">
        <a:xfrm>
          <a:off x="0" y="0"/>
          <a:ext cx="1" cy="1"/>
        </a:xfrm>
        <a:custGeom>
          <a:avLst/>
          <a:gdLst/>
          <a:ahLst/>
          <a:cxnLst/>
          <a:rect l="0" t="0" r="0" b="0"/>
          <a:pathLst/>
        </a:custGeom>
        <a:solidFill>
          <a:srgbClr val="97C900"/>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 W3" pitchFamily="16" charset="-128"/>
            <a:sym typeface="Arial" charset="0"/>
          </a:defRPr>
        </a:defPPr>
      </a:lstStyle>
    </a:lnDef>
  </a:objectDefaults>
  <a:extraClrSchemeLst>
    <a:extraClrScheme>
      <a:clrScheme name="sec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ection1">
  <a:themeElements>
    <a:clrScheme name="">
      <a:dk1>
        <a:srgbClr val="000000"/>
      </a:dk1>
      <a:lt1>
        <a:srgbClr val="FFFFFF"/>
      </a:lt1>
      <a:dk2>
        <a:srgbClr val="000000"/>
      </a:dk2>
      <a:lt2>
        <a:srgbClr val="000000"/>
      </a:lt2>
      <a:accent1>
        <a:srgbClr val="97C900"/>
      </a:accent1>
      <a:accent2>
        <a:srgbClr val="333399"/>
      </a:accent2>
      <a:accent3>
        <a:srgbClr val="FFFFFF"/>
      </a:accent3>
      <a:accent4>
        <a:srgbClr val="000000"/>
      </a:accent4>
      <a:accent5>
        <a:srgbClr val="C9E1AA"/>
      </a:accent5>
      <a:accent6>
        <a:srgbClr val="2D2D8A"/>
      </a:accent6>
      <a:hlink>
        <a:srgbClr val="009999"/>
      </a:hlink>
      <a:folHlink>
        <a:srgbClr val="99CC00"/>
      </a:folHlink>
    </a:clrScheme>
    <a:fontScheme name="section1">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7C900"/>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 W3" pitchFamily="16" charset="-128"/>
            <a:sym typeface="Arial" charset="0"/>
          </a:defRPr>
        </a:defPPr>
      </a:lstStyle>
    </a:spDef>
    <a:lnDef>
      <a:spPr bwMode="auto">
        <a:xfrm>
          <a:off x="0" y="0"/>
          <a:ext cx="1" cy="1"/>
        </a:xfrm>
        <a:custGeom>
          <a:avLst/>
          <a:gdLst/>
          <a:ahLst/>
          <a:cxnLst/>
          <a:rect l="0" t="0" r="0" b="0"/>
          <a:pathLst/>
        </a:custGeom>
        <a:solidFill>
          <a:srgbClr val="97C900"/>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 W3" pitchFamily="16" charset="-128"/>
            <a:sym typeface="Arial" charset="0"/>
          </a:defRPr>
        </a:defPPr>
      </a:lstStyle>
    </a:lnDef>
  </a:objectDefaults>
  <a:extraClrSchemeLst>
    <a:extraClrScheme>
      <a:clrScheme name="sec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section1">
  <a:themeElements>
    <a:clrScheme name="">
      <a:dk1>
        <a:srgbClr val="000000"/>
      </a:dk1>
      <a:lt1>
        <a:srgbClr val="FFFFFF"/>
      </a:lt1>
      <a:dk2>
        <a:srgbClr val="000000"/>
      </a:dk2>
      <a:lt2>
        <a:srgbClr val="000000"/>
      </a:lt2>
      <a:accent1>
        <a:srgbClr val="97C900"/>
      </a:accent1>
      <a:accent2>
        <a:srgbClr val="333399"/>
      </a:accent2>
      <a:accent3>
        <a:srgbClr val="FFFFFF"/>
      </a:accent3>
      <a:accent4>
        <a:srgbClr val="000000"/>
      </a:accent4>
      <a:accent5>
        <a:srgbClr val="C9E1AA"/>
      </a:accent5>
      <a:accent6>
        <a:srgbClr val="2D2D8A"/>
      </a:accent6>
      <a:hlink>
        <a:srgbClr val="009999"/>
      </a:hlink>
      <a:folHlink>
        <a:srgbClr val="99CC00"/>
      </a:folHlink>
    </a:clrScheme>
    <a:fontScheme name="section1">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7C900"/>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 W3" pitchFamily="16" charset="-128"/>
            <a:sym typeface="Arial" charset="0"/>
          </a:defRPr>
        </a:defPPr>
      </a:lstStyle>
    </a:spDef>
    <a:lnDef>
      <a:spPr bwMode="auto">
        <a:xfrm>
          <a:off x="0" y="0"/>
          <a:ext cx="1" cy="1"/>
        </a:xfrm>
        <a:custGeom>
          <a:avLst/>
          <a:gdLst/>
          <a:ahLst/>
          <a:cxnLst/>
          <a:rect l="0" t="0" r="0" b="0"/>
          <a:pathLst/>
        </a:custGeom>
        <a:solidFill>
          <a:srgbClr val="97C900"/>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 W3" pitchFamily="16" charset="-128"/>
            <a:sym typeface="Arial" charset="0"/>
          </a:defRPr>
        </a:defPPr>
      </a:lstStyle>
    </a:lnDef>
  </a:objectDefaults>
  <a:extraClrSchemeLst>
    <a:extraClrScheme>
      <a:clrScheme name="sec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section4">
  <a:themeElements>
    <a:clrScheme name="">
      <a:dk1>
        <a:srgbClr val="000000"/>
      </a:dk1>
      <a:lt1>
        <a:srgbClr val="FFFFFF"/>
      </a:lt1>
      <a:dk2>
        <a:srgbClr val="000000"/>
      </a:dk2>
      <a:lt2>
        <a:srgbClr val="808080"/>
      </a:lt2>
      <a:accent1>
        <a:srgbClr val="97C900"/>
      </a:accent1>
      <a:accent2>
        <a:srgbClr val="333399"/>
      </a:accent2>
      <a:accent3>
        <a:srgbClr val="FFFFFF"/>
      </a:accent3>
      <a:accent4>
        <a:srgbClr val="000000"/>
      </a:accent4>
      <a:accent5>
        <a:srgbClr val="C9E1AA"/>
      </a:accent5>
      <a:accent6>
        <a:srgbClr val="2D2D8A"/>
      </a:accent6>
      <a:hlink>
        <a:srgbClr val="009999"/>
      </a:hlink>
      <a:folHlink>
        <a:srgbClr val="99CC00"/>
      </a:folHlink>
    </a:clrScheme>
    <a:fontScheme name="section4">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7C900"/>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 W3" pitchFamily="16" charset="-128"/>
            <a:sym typeface="Arial" charset="0"/>
          </a:defRPr>
        </a:defPPr>
      </a:lstStyle>
    </a:spDef>
    <a:lnDef>
      <a:spPr bwMode="auto">
        <a:xfrm>
          <a:off x="0" y="0"/>
          <a:ext cx="1" cy="1"/>
        </a:xfrm>
        <a:custGeom>
          <a:avLst/>
          <a:gdLst/>
          <a:ahLst/>
          <a:cxnLst/>
          <a:rect l="0" t="0" r="0" b="0"/>
          <a:pathLst/>
        </a:custGeom>
        <a:solidFill>
          <a:srgbClr val="97C900"/>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 W3" pitchFamily="16" charset="-128"/>
            <a:sym typeface="Arial" charset="0"/>
          </a:defRPr>
        </a:defPPr>
      </a:lstStyle>
    </a:lnDef>
  </a:objectDefaults>
  <a:extraClrSchemeLst>
    <a:extraClrScheme>
      <a:clrScheme name="sect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section1">
  <a:themeElements>
    <a:clrScheme name="">
      <a:dk1>
        <a:srgbClr val="000000"/>
      </a:dk1>
      <a:lt1>
        <a:srgbClr val="FFFFFF"/>
      </a:lt1>
      <a:dk2>
        <a:srgbClr val="000000"/>
      </a:dk2>
      <a:lt2>
        <a:srgbClr val="000000"/>
      </a:lt2>
      <a:accent1>
        <a:srgbClr val="97C900"/>
      </a:accent1>
      <a:accent2>
        <a:srgbClr val="333399"/>
      </a:accent2>
      <a:accent3>
        <a:srgbClr val="FFFFFF"/>
      </a:accent3>
      <a:accent4>
        <a:srgbClr val="000000"/>
      </a:accent4>
      <a:accent5>
        <a:srgbClr val="C9E1AA"/>
      </a:accent5>
      <a:accent6>
        <a:srgbClr val="2D2D8A"/>
      </a:accent6>
      <a:hlink>
        <a:srgbClr val="009999"/>
      </a:hlink>
      <a:folHlink>
        <a:srgbClr val="99CC00"/>
      </a:folHlink>
    </a:clrScheme>
    <a:fontScheme name="section1">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7C900"/>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 W3" pitchFamily="16" charset="-128"/>
            <a:sym typeface="Arial" charset="0"/>
          </a:defRPr>
        </a:defPPr>
      </a:lstStyle>
    </a:spDef>
    <a:lnDef>
      <a:spPr bwMode="auto">
        <a:xfrm>
          <a:off x="0" y="0"/>
          <a:ext cx="1" cy="1"/>
        </a:xfrm>
        <a:custGeom>
          <a:avLst/>
          <a:gdLst/>
          <a:ahLst/>
          <a:cxnLst/>
          <a:rect l="0" t="0" r="0" b="0"/>
          <a:pathLst/>
        </a:custGeom>
        <a:solidFill>
          <a:srgbClr val="97C900"/>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 W3" pitchFamily="16" charset="-128"/>
            <a:sym typeface="Arial" charset="0"/>
          </a:defRPr>
        </a:defPPr>
      </a:lstStyle>
    </a:lnDef>
  </a:objectDefaults>
  <a:extraClrSchemeLst>
    <a:extraClrScheme>
      <a:clrScheme name="sec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section1">
  <a:themeElements>
    <a:clrScheme name="">
      <a:dk1>
        <a:srgbClr val="000000"/>
      </a:dk1>
      <a:lt1>
        <a:srgbClr val="FFFFFF"/>
      </a:lt1>
      <a:dk2>
        <a:srgbClr val="000000"/>
      </a:dk2>
      <a:lt2>
        <a:srgbClr val="000000"/>
      </a:lt2>
      <a:accent1>
        <a:srgbClr val="97C900"/>
      </a:accent1>
      <a:accent2>
        <a:srgbClr val="333399"/>
      </a:accent2>
      <a:accent3>
        <a:srgbClr val="FFFFFF"/>
      </a:accent3>
      <a:accent4>
        <a:srgbClr val="000000"/>
      </a:accent4>
      <a:accent5>
        <a:srgbClr val="C9E1AA"/>
      </a:accent5>
      <a:accent6>
        <a:srgbClr val="2D2D8A"/>
      </a:accent6>
      <a:hlink>
        <a:srgbClr val="009999"/>
      </a:hlink>
      <a:folHlink>
        <a:srgbClr val="99CC00"/>
      </a:folHlink>
    </a:clrScheme>
    <a:fontScheme name="section1">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7C900"/>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 W3" pitchFamily="16" charset="-128"/>
            <a:sym typeface="Arial" charset="0"/>
          </a:defRPr>
        </a:defPPr>
      </a:lstStyle>
    </a:spDef>
    <a:lnDef>
      <a:spPr bwMode="auto">
        <a:xfrm>
          <a:off x="0" y="0"/>
          <a:ext cx="1" cy="1"/>
        </a:xfrm>
        <a:custGeom>
          <a:avLst/>
          <a:gdLst/>
          <a:ahLst/>
          <a:cxnLst/>
          <a:rect l="0" t="0" r="0" b="0"/>
          <a:pathLst/>
        </a:custGeom>
        <a:solidFill>
          <a:srgbClr val="97C900"/>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 W3" pitchFamily="16" charset="-128"/>
            <a:sym typeface="Arial" charset="0"/>
          </a:defRPr>
        </a:defPPr>
      </a:lstStyle>
    </a:lnDef>
  </a:objectDefaults>
  <a:extraClrSchemeLst>
    <a:extraClrScheme>
      <a:clrScheme name="sec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section1">
  <a:themeElements>
    <a:clrScheme name="">
      <a:dk1>
        <a:srgbClr val="000000"/>
      </a:dk1>
      <a:lt1>
        <a:srgbClr val="FFFFFF"/>
      </a:lt1>
      <a:dk2>
        <a:srgbClr val="000000"/>
      </a:dk2>
      <a:lt2>
        <a:srgbClr val="000000"/>
      </a:lt2>
      <a:accent1>
        <a:srgbClr val="97C900"/>
      </a:accent1>
      <a:accent2>
        <a:srgbClr val="333399"/>
      </a:accent2>
      <a:accent3>
        <a:srgbClr val="FFFFFF"/>
      </a:accent3>
      <a:accent4>
        <a:srgbClr val="000000"/>
      </a:accent4>
      <a:accent5>
        <a:srgbClr val="C9E1AA"/>
      </a:accent5>
      <a:accent6>
        <a:srgbClr val="2D2D8A"/>
      </a:accent6>
      <a:hlink>
        <a:srgbClr val="009999"/>
      </a:hlink>
      <a:folHlink>
        <a:srgbClr val="99CC00"/>
      </a:folHlink>
    </a:clrScheme>
    <a:fontScheme name="section1">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7C900"/>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 W3" pitchFamily="16" charset="-128"/>
            <a:sym typeface="Arial" charset="0"/>
          </a:defRPr>
        </a:defPPr>
      </a:lstStyle>
    </a:spDef>
    <a:lnDef>
      <a:spPr bwMode="auto">
        <a:xfrm>
          <a:off x="0" y="0"/>
          <a:ext cx="1" cy="1"/>
        </a:xfrm>
        <a:custGeom>
          <a:avLst/>
          <a:gdLst/>
          <a:ahLst/>
          <a:cxnLst/>
          <a:rect l="0" t="0" r="0" b="0"/>
          <a:pathLst/>
        </a:custGeom>
        <a:solidFill>
          <a:srgbClr val="97C900"/>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 W3" pitchFamily="16" charset="-128"/>
            <a:sym typeface="Arial" charset="0"/>
          </a:defRPr>
        </a:defPPr>
      </a:lstStyle>
    </a:lnDef>
  </a:objectDefaults>
  <a:extraClrSchemeLst>
    <a:extraClrScheme>
      <a:clrScheme name="sec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2894</TotalTime>
  <Words>2693</Words>
  <Application>Microsoft Office PowerPoint</Application>
  <PresentationFormat>On-screen Show (4:3)</PresentationFormat>
  <Paragraphs>521</Paragraphs>
  <Slides>54</Slides>
  <Notes>44</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54</vt:i4>
      </vt:variant>
    </vt:vector>
  </HeadingPairs>
  <TitlesOfParts>
    <vt:vector size="71" baseType="lpstr">
      <vt:lpstr>MS PGothic</vt:lpstr>
      <vt:lpstr>MS PGothic</vt:lpstr>
      <vt:lpstr>Arial</vt:lpstr>
      <vt:lpstr>Calibri</vt:lpstr>
      <vt:lpstr>Open Sans</vt:lpstr>
      <vt:lpstr>Times New Roman</vt:lpstr>
      <vt:lpstr>Wingdings</vt:lpstr>
      <vt:lpstr>Wingdings 2</vt:lpstr>
      <vt:lpstr>ヒラギノ角ゴ Pro W3</vt:lpstr>
      <vt:lpstr>ヒラギノ角ゴ Pro W6</vt:lpstr>
      <vt:lpstr>1_section1</vt:lpstr>
      <vt:lpstr>2_section1</vt:lpstr>
      <vt:lpstr>3_section1</vt:lpstr>
      <vt:lpstr>1_section4</vt:lpstr>
      <vt:lpstr>4_section1</vt:lpstr>
      <vt:lpstr>5_section1</vt:lpstr>
      <vt:lpstr>6_section1</vt:lpstr>
      <vt:lpstr>A “Taste”  of   Youth &amp; Adult Mental Health First Aid </vt:lpstr>
      <vt:lpstr>What Is Mental Health First Aid?</vt:lpstr>
      <vt:lpstr>Why Mental Health First Aid?</vt:lpstr>
      <vt:lpstr>Program Milestones</vt:lpstr>
      <vt:lpstr>PowerPoint Presentation</vt:lpstr>
      <vt:lpstr>PowerPoint Presentation</vt:lpstr>
      <vt:lpstr>PowerPoint Presentation</vt:lpstr>
      <vt:lpstr>Mental Health First Aid in the News</vt:lpstr>
      <vt:lpstr>Evidenced Effectiveness</vt:lpstr>
      <vt:lpstr>Vision</vt:lpstr>
      <vt:lpstr>PowerPoint Presentation</vt:lpstr>
      <vt:lpstr>Youth MENTAL HEALTH FIRST AID USA  </vt:lpstr>
      <vt:lpstr>PowerPoint Presentation</vt:lpstr>
      <vt:lpstr>PowerPoint Presentation</vt:lpstr>
      <vt:lpstr>Why Mental Health First Aid ?</vt:lpstr>
      <vt:lpstr>What is Your Role?</vt:lpstr>
      <vt:lpstr>WHAT YOU MIGHT SEE?</vt:lpstr>
      <vt:lpstr>What are Some of the Disorders we Might Hear About?</vt:lpstr>
      <vt:lpstr>Typical Adolescent Development</vt:lpstr>
      <vt:lpstr>Typical Adolescent Development</vt:lpstr>
      <vt:lpstr>Resiliency</vt:lpstr>
      <vt:lpstr>WHAT YOU MIGHT DO?</vt:lpstr>
      <vt:lpstr>MHFA  ACTION PLAN</vt:lpstr>
      <vt:lpstr>Applying Mental Health First Aid for Crises</vt:lpstr>
      <vt:lpstr>Kevin Hines  Mental Health First Aid</vt:lpstr>
      <vt:lpstr>ALGEE-Action A:  </vt:lpstr>
      <vt:lpstr>ALGEE-Action L </vt:lpstr>
      <vt:lpstr>Exercise -Kim’s Story- Scene 1</vt:lpstr>
      <vt:lpstr>ALGEE -Action G </vt:lpstr>
      <vt:lpstr>Exercise -Kim’s Story- Scene 2</vt:lpstr>
      <vt:lpstr>ALGEE - Action E  </vt:lpstr>
      <vt:lpstr>ALGEE-Action E  </vt:lpstr>
      <vt:lpstr>Exercise -Kim’s Story –Scene 3</vt:lpstr>
      <vt:lpstr>Exercise -Kim’s Story - Final</vt:lpstr>
      <vt:lpstr>Taking Care of the First Aider</vt:lpstr>
      <vt:lpstr>Exercise -Kim’s Story - Final</vt:lpstr>
      <vt:lpstr>PowerPoint Presentation</vt:lpstr>
      <vt:lpstr>Program Overview: Session 1 </vt:lpstr>
      <vt:lpstr>Program Overview: Session 2</vt:lpstr>
      <vt:lpstr>Depression and Anxiety</vt:lpstr>
      <vt:lpstr>Let’s put it into Action!</vt:lpstr>
      <vt:lpstr>The Pain of Depression  A Journey Through the Darkness</vt:lpstr>
      <vt:lpstr>Signs and Symptoms of Depression </vt:lpstr>
      <vt:lpstr>Signs and Symptoms of Depression</vt:lpstr>
      <vt:lpstr>Recovery from Mental Illness</vt:lpstr>
      <vt:lpstr>MHFA  ACTION PLAN</vt:lpstr>
      <vt:lpstr>Suicidal Thoughts &amp; Behaviors </vt:lpstr>
      <vt:lpstr>Depression &amp; Anxiety Scenario  </vt:lpstr>
      <vt:lpstr>Depression &amp; Anxiety Scenario Contd.</vt:lpstr>
      <vt:lpstr>  Panic Attack Scenarios </vt:lpstr>
      <vt:lpstr>MHFA -How can I get it?</vt:lpstr>
      <vt:lpstr>MHFA -How can I get it?</vt:lpstr>
      <vt:lpstr>MHFA Training Rates</vt:lpstr>
      <vt:lpstr>Mental Health First Aid USA</vt:lpstr>
    </vt:vector>
  </TitlesOfParts>
  <Company>UnitedHealth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FIRST AID</dc:title>
  <dc:creator>jspaldi</dc:creator>
  <cp:lastModifiedBy>Jermine Alberty</cp:lastModifiedBy>
  <cp:revision>136</cp:revision>
  <cp:lastPrinted>2013-06-13T15:52:21Z</cp:lastPrinted>
  <dcterms:created xsi:type="dcterms:W3CDTF">2013-02-06T14:03:47Z</dcterms:created>
  <dcterms:modified xsi:type="dcterms:W3CDTF">2014-05-03T12:44:13Z</dcterms:modified>
</cp:coreProperties>
</file>